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85" r:id="rId5"/>
  </p:sldMasterIdLst>
  <p:notesMasterIdLst>
    <p:notesMasterId r:id="rId14"/>
  </p:notesMasterIdLst>
  <p:handoutMasterIdLst>
    <p:handoutMasterId r:id="rId15"/>
  </p:handoutMasterIdLst>
  <p:sldIdLst>
    <p:sldId id="2147469054" r:id="rId6"/>
    <p:sldId id="2147469033" r:id="rId7"/>
    <p:sldId id="2147469042" r:id="rId8"/>
    <p:sldId id="2147469043" r:id="rId9"/>
    <p:sldId id="2147469055" r:id="rId10"/>
    <p:sldId id="2147469058" r:id="rId11"/>
    <p:sldId id="2147469049" r:id="rId12"/>
    <p:sldId id="2147469056" r:id="rId13"/>
  </p:sldIdLst>
  <p:sldSz cx="13004800" cy="7315200"/>
  <p:notesSz cx="6858000" cy="9144000"/>
  <p:custDataLst>
    <p:tags r:id="rId16"/>
  </p:custDataLst>
  <p:defaultTextStyle>
    <a:defPPr>
      <a:defRPr lang="en-US"/>
    </a:defPPr>
    <a:lvl1pPr algn="l" defTabSz="965200" rtl="0" fontAlgn="base">
      <a:spcBef>
        <a:spcPct val="0"/>
      </a:spcBef>
      <a:spcAft>
        <a:spcPct val="0"/>
      </a:spcAft>
      <a:defRPr sz="1900" kern="1200">
        <a:solidFill>
          <a:schemeClr val="tx1"/>
        </a:solidFill>
        <a:latin typeface="Arial" charset="0"/>
        <a:ea typeface="+mn-ea"/>
        <a:cs typeface="Arial" charset="0"/>
      </a:defRPr>
    </a:lvl1pPr>
    <a:lvl2pPr marL="482600" indent="-25400" algn="l" defTabSz="965200" rtl="0" fontAlgn="base">
      <a:spcBef>
        <a:spcPct val="0"/>
      </a:spcBef>
      <a:spcAft>
        <a:spcPct val="0"/>
      </a:spcAft>
      <a:defRPr sz="1900" kern="1200">
        <a:solidFill>
          <a:schemeClr val="tx1"/>
        </a:solidFill>
        <a:latin typeface="Arial" charset="0"/>
        <a:ea typeface="+mn-ea"/>
        <a:cs typeface="Arial" charset="0"/>
      </a:defRPr>
    </a:lvl2pPr>
    <a:lvl3pPr marL="965200" indent="-50800" algn="l" defTabSz="965200" rtl="0" fontAlgn="base">
      <a:spcBef>
        <a:spcPct val="0"/>
      </a:spcBef>
      <a:spcAft>
        <a:spcPct val="0"/>
      </a:spcAft>
      <a:defRPr sz="1900" kern="1200">
        <a:solidFill>
          <a:schemeClr val="tx1"/>
        </a:solidFill>
        <a:latin typeface="Arial" charset="0"/>
        <a:ea typeface="+mn-ea"/>
        <a:cs typeface="Arial" charset="0"/>
      </a:defRPr>
    </a:lvl3pPr>
    <a:lvl4pPr marL="1449388" indent="-77788" algn="l" defTabSz="965200" rtl="0" fontAlgn="base">
      <a:spcBef>
        <a:spcPct val="0"/>
      </a:spcBef>
      <a:spcAft>
        <a:spcPct val="0"/>
      </a:spcAft>
      <a:defRPr sz="1900" kern="1200">
        <a:solidFill>
          <a:schemeClr val="tx1"/>
        </a:solidFill>
        <a:latin typeface="Arial" charset="0"/>
        <a:ea typeface="+mn-ea"/>
        <a:cs typeface="Arial" charset="0"/>
      </a:defRPr>
    </a:lvl4pPr>
    <a:lvl5pPr marL="1931988" indent="-103188" algn="l" defTabSz="965200"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136BD065-EF02-4A1B-8882-0D4398A9C8F0}">
          <p14:sldIdLst>
            <p14:sldId id="2147469054"/>
            <p14:sldId id="2147469033"/>
            <p14:sldId id="2147469042"/>
            <p14:sldId id="2147469043"/>
            <p14:sldId id="2147469055"/>
            <p14:sldId id="2147469058"/>
            <p14:sldId id="2147469049"/>
            <p14:sldId id="2147469056"/>
          </p14:sldIdLst>
        </p14:section>
        <p14:section name="Appendix" id="{BF29DF10-1B01-48EE-ACE0-E34513EB454D}">
          <p14:sldIdLst/>
        </p14:section>
      </p14:sectionLst>
    </p:ext>
    <p:ext uri="{EFAFB233-063F-42B5-8137-9DF3F51BA10A}">
      <p15:sldGuideLst xmlns:p15="http://schemas.microsoft.com/office/powerpoint/2012/main">
        <p15:guide id="1" orient="horz" pos="2328" userDrawn="1">
          <p15:clr>
            <a:srgbClr val="A4A3A4"/>
          </p15:clr>
        </p15:guide>
        <p15:guide id="2" pos="409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367842-6F23-5316-CC5A-9467D81F3E4E}" name="William Illis" initials="WI" userId="S::illiswi1_novartis.net#ext#@transceleratebiopharma.onmicrosoft.com::150a6ec3-15dd-4ddc-9ef8-e169f46a57ce" providerId="AD"/>
  <p188:author id="{8F491749-FD3E-2CE2-F7A8-6361989B38C5}" name="Kelsey Jakee" initials="KJ" userId="Kelsey Jakee" providerId="None"/>
  <p188:author id="{E3FE3FBA-0431-2A45-8F98-1E640FC05C24}" name="Luke Thompson" initials="LT" userId="S::Luke.Thompson@paconsulting.com::49b06eb4-b8a9-42ad-8a3d-93d507f6344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Kelsey Jakee" initials="KJ" lastIdx="2" clrIdx="6">
    <p:extLst>
      <p:ext uri="{19B8F6BF-5375-455C-9EA6-DF929625EA0E}">
        <p15:presenceInfo xmlns:p15="http://schemas.microsoft.com/office/powerpoint/2012/main" userId="Kelsey Jakee" providerId="None"/>
      </p:ext>
    </p:extLst>
  </p:cmAuthor>
  <p:cmAuthor id="1" name="Brian Egan" initials="BE" lastIdx="7" clrIdx="0">
    <p:extLst>
      <p:ext uri="{19B8F6BF-5375-455C-9EA6-DF929625EA0E}">
        <p15:presenceInfo xmlns:p15="http://schemas.microsoft.com/office/powerpoint/2012/main" userId="Brian Egan" providerId="None"/>
      </p:ext>
    </p:extLst>
  </p:cmAuthor>
  <p:cmAuthor id="8" name="Shreya Modi" initials="SM" lastIdx="1" clrIdx="7">
    <p:extLst>
      <p:ext uri="{19B8F6BF-5375-455C-9EA6-DF929625EA0E}">
        <p15:presenceInfo xmlns:p15="http://schemas.microsoft.com/office/powerpoint/2012/main" userId="S::shreya.modi@transceleratebiopharmainc.com::d42dd7b3-5a0d-4596-96e6-6f50f28b0a98" providerId="AD"/>
      </p:ext>
    </p:extLst>
  </p:cmAuthor>
  <p:cmAuthor id="2" name="Jennifer Burgess" initials="JB" lastIdx="10" clrIdx="1">
    <p:extLst>
      <p:ext uri="{19B8F6BF-5375-455C-9EA6-DF929625EA0E}">
        <p15:presenceInfo xmlns:p15="http://schemas.microsoft.com/office/powerpoint/2012/main" userId="S::jennifer.burgess@transceleratebiopharmainc.com::ed19058a-a470-40d3-ad69-cfa4b0185c01" providerId="AD"/>
      </p:ext>
    </p:extLst>
  </p:cmAuthor>
  <p:cmAuthor id="9" name="Luke Thompson" initials="LT" lastIdx="5" clrIdx="8">
    <p:extLst>
      <p:ext uri="{19B8F6BF-5375-455C-9EA6-DF929625EA0E}">
        <p15:presenceInfo xmlns:p15="http://schemas.microsoft.com/office/powerpoint/2012/main" userId="S::Luke.Thompson@paconsulting.com::49b06eb4-b8a9-42ad-8a3d-93d507f63448" providerId="AD"/>
      </p:ext>
    </p:extLst>
  </p:cmAuthor>
  <p:cmAuthor id="3" name="Samarah Cook" initials="SC" lastIdx="1" clrIdx="2">
    <p:extLst>
      <p:ext uri="{19B8F6BF-5375-455C-9EA6-DF929625EA0E}">
        <p15:presenceInfo xmlns:p15="http://schemas.microsoft.com/office/powerpoint/2012/main" userId="S::SCook@blissintegrated.com::48e7bc03-1155-4f2a-9e39-dc8b69e0f4b1" providerId="AD"/>
      </p:ext>
    </p:extLst>
  </p:cmAuthor>
  <p:cmAuthor id="10" name="Sarah Plush" initials="SP" lastIdx="1" clrIdx="9">
    <p:extLst>
      <p:ext uri="{19B8F6BF-5375-455C-9EA6-DF929625EA0E}">
        <p15:presenceInfo xmlns:p15="http://schemas.microsoft.com/office/powerpoint/2012/main" userId="S::sarah.plush@transceleratebiopharmainc.com::0bcb0195-4a8c-4416-9cc6-ea1aade4280f" providerId="AD"/>
      </p:ext>
    </p:extLst>
  </p:cmAuthor>
  <p:cmAuthor id="4" name="Kelsey Jakee" initials="KJ [2]" lastIdx="2" clrIdx="3">
    <p:extLst>
      <p:ext uri="{19B8F6BF-5375-455C-9EA6-DF929625EA0E}">
        <p15:presenceInfo xmlns:p15="http://schemas.microsoft.com/office/powerpoint/2012/main" userId="S::Kelsey.Jakee@BioCelerate.org::52e8848e-2a34-4b88-956c-d64c2a42c24b" providerId="AD"/>
      </p:ext>
    </p:extLst>
  </p:cmAuthor>
  <p:cmAuthor id="5" name="Gerrit Hamre" initials="GH" lastIdx="5" clrIdx="4">
    <p:extLst>
      <p:ext uri="{19B8F6BF-5375-455C-9EA6-DF929625EA0E}">
        <p15:presenceInfo xmlns:p15="http://schemas.microsoft.com/office/powerpoint/2012/main" userId="S::gerrit.hamre@transceleratebiopharmainc.com::9755b7f0-c252-44a0-8bb2-b1864e924a0b" providerId="AD"/>
      </p:ext>
    </p:extLst>
  </p:cmAuthor>
  <p:cmAuthor id="6" name="Belinda Griffin" initials="BG" lastIdx="1" clrIdx="5">
    <p:extLst>
      <p:ext uri="{19B8F6BF-5375-455C-9EA6-DF929625EA0E}">
        <p15:presenceInfo xmlns:p15="http://schemas.microsoft.com/office/powerpoint/2012/main" userId="S::Belinda.Griffin@paconsulting.com::f908bae3-ef26-472f-a3aa-a5230504d7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2A7"/>
    <a:srgbClr val="A85504"/>
    <a:srgbClr val="9A3608"/>
    <a:srgbClr val="12688B"/>
    <a:srgbClr val="0D375C"/>
    <a:srgbClr val="FBB325"/>
    <a:srgbClr val="BE3870"/>
    <a:srgbClr val="FB8E23"/>
    <a:srgbClr val="F45F1A"/>
    <a:srgbClr val="25A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A2ED4-41DD-FA4A-8DA8-78BB9DD313FA}" v="216" dt="2022-08-25T14:21:37.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6517" autoAdjust="0"/>
  </p:normalViewPr>
  <p:slideViewPr>
    <p:cSldViewPr snapToGrid="0">
      <p:cViewPr>
        <p:scale>
          <a:sx n="140" d="100"/>
          <a:sy n="140" d="100"/>
        </p:scale>
        <p:origin x="232" y="264"/>
      </p:cViewPr>
      <p:guideLst>
        <p:guide orient="horz" pos="2328"/>
        <p:guide pos="4096"/>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6600" y="21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Score</c:v>
                </c:pt>
              </c:strCache>
            </c:strRef>
          </c:tx>
          <c:spPr>
            <a:ln w="53975" cap="rnd">
              <a:solidFill>
                <a:schemeClr val="accent1">
                  <a:lumMod val="60000"/>
                  <a:lumOff val="40000"/>
                </a:schemeClr>
              </a:solidFill>
              <a:round/>
            </a:ln>
            <a:effectLst/>
          </c:spPr>
          <c:marker>
            <c:symbol val="none"/>
          </c:marker>
          <c:cat>
            <c:strRef>
              <c:f>Sheet1!$A$2:$A$7</c:f>
              <c:strCache>
                <c:ptCount val="6"/>
                <c:pt idx="0">
                  <c:v>Data Coverage</c:v>
                </c:pt>
                <c:pt idx="1">
                  <c:v>Executed Integrations</c:v>
                </c:pt>
                <c:pt idx="2">
                  <c:v>Personas Impacted</c:v>
                </c:pt>
                <c:pt idx="3">
                  <c:v>Technical Implementation</c:v>
                </c:pt>
                <c:pt idx="4">
                  <c:v>Solution  Usability</c:v>
                </c:pt>
                <c:pt idx="5">
                  <c:v>Open Innovation</c:v>
                </c:pt>
              </c:strCache>
            </c:strRef>
          </c:cat>
          <c:val>
            <c:numRef>
              <c:f>Sheet1!$B$2:$B$7</c:f>
              <c:numCache>
                <c:formatCode>General</c:formatCode>
                <c:ptCount val="6"/>
                <c:pt idx="0">
                  <c:v>48</c:v>
                </c:pt>
                <c:pt idx="1">
                  <c:v>45</c:v>
                </c:pt>
                <c:pt idx="2">
                  <c:v>52</c:v>
                </c:pt>
                <c:pt idx="3">
                  <c:v>97</c:v>
                </c:pt>
                <c:pt idx="4">
                  <c:v>50</c:v>
                </c:pt>
                <c:pt idx="5">
                  <c:v>89</c:v>
                </c:pt>
              </c:numCache>
            </c:numRef>
          </c:val>
          <c:extLst>
            <c:ext xmlns:c16="http://schemas.microsoft.com/office/drawing/2014/chart" uri="{C3380CC4-5D6E-409C-BE32-E72D297353CC}">
              <c16:uniqueId val="{00000000-2789-064C-8CE1-7E99EE5661F7}"/>
            </c:ext>
          </c:extLst>
        </c:ser>
        <c:dLbls>
          <c:showLegendKey val="0"/>
          <c:showVal val="0"/>
          <c:showCatName val="0"/>
          <c:showSerName val="0"/>
          <c:showPercent val="0"/>
          <c:showBubbleSize val="0"/>
        </c:dLbls>
        <c:axId val="1748665120"/>
        <c:axId val="462209440"/>
      </c:radarChart>
      <c:catAx>
        <c:axId val="1748665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462209440"/>
        <c:crosses val="autoZero"/>
        <c:auto val="1"/>
        <c:lblAlgn val="ctr"/>
        <c:lblOffset val="100"/>
        <c:noMultiLvlLbl val="0"/>
      </c:catAx>
      <c:valAx>
        <c:axId val="462209440"/>
        <c:scaling>
          <c:orientation val="minMax"/>
        </c:scaling>
        <c:delete val="1"/>
        <c:axPos val="l"/>
        <c:majorGridlines>
          <c:spPr>
            <a:ln w="9525" cap="flat" cmpd="sng" algn="ctr">
              <a:solidFill>
                <a:schemeClr val="tx1">
                  <a:lumMod val="50000"/>
                  <a:lumOff val="50000"/>
                  <a:alpha val="35397"/>
                </a:schemeClr>
              </a:solidFill>
              <a:round/>
            </a:ln>
            <a:effectLst/>
          </c:spPr>
        </c:majorGridlines>
        <c:numFmt formatCode="General" sourceLinked="1"/>
        <c:majorTickMark val="none"/>
        <c:minorTickMark val="none"/>
        <c:tickLblPos val="nextTo"/>
        <c:crossAx val="1748665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2" tIns="45716" rIns="91432" bIns="45716"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32" tIns="45716" rIns="91432" bIns="45716" rtlCol="0"/>
          <a:lstStyle>
            <a:lvl1pPr algn="r">
              <a:defRPr sz="1200">
                <a:latin typeface="Arial" charset="0"/>
                <a:cs typeface="Arial" charset="0"/>
              </a:defRPr>
            </a:lvl1pPr>
          </a:lstStyle>
          <a:p>
            <a:pPr>
              <a:defRPr/>
            </a:pPr>
            <a:fld id="{FAAD218C-D829-4564-8403-7157D1BA3527}" type="datetimeFigureOut">
              <a:rPr lang="en-US"/>
              <a:pPr>
                <a:defRPr/>
              </a:pPr>
              <a:t>8/22/22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32" tIns="45716" rIns="91432" bIns="45716"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32" tIns="45716" rIns="91432" bIns="45716" rtlCol="0" anchor="b"/>
          <a:lstStyle>
            <a:lvl1pPr algn="r">
              <a:defRPr sz="1200">
                <a:latin typeface="Arial" charset="0"/>
                <a:cs typeface="Arial" charset="0"/>
              </a:defRPr>
            </a:lvl1pPr>
          </a:lstStyle>
          <a:p>
            <a:pPr>
              <a:defRPr/>
            </a:pPr>
            <a:fld id="{016C0968-4B5F-4988-8E4F-05288DE4C2B5}" type="slidenum">
              <a:rPr lang="en-US"/>
              <a:pPr>
                <a:defRPr/>
              </a:pPr>
              <a:t>‹#›</a:t>
            </a:fld>
            <a:endParaRPr lang="en-US"/>
          </a:p>
        </p:txBody>
      </p:sp>
    </p:spTree>
    <p:extLst>
      <p:ext uri="{BB962C8B-B14F-4D97-AF65-F5344CB8AC3E}">
        <p14:creationId xmlns:p14="http://schemas.microsoft.com/office/powerpoint/2010/main" val="3091980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2" tIns="45716" rIns="91432" bIns="45716"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2" tIns="45716" rIns="91432" bIns="45716" rtlCol="0"/>
          <a:lstStyle>
            <a:lvl1pPr algn="r">
              <a:defRPr sz="1200">
                <a:latin typeface="Arial" charset="0"/>
                <a:cs typeface="Arial" charset="0"/>
              </a:defRPr>
            </a:lvl1pPr>
          </a:lstStyle>
          <a:p>
            <a:pPr>
              <a:defRPr/>
            </a:pPr>
            <a:fld id="{CAD8EB50-57A2-4898-884C-CDE3AB82FAE8}" type="datetimeFigureOut">
              <a:rPr lang="en-US"/>
              <a:pPr>
                <a:defRPr/>
              </a:pPr>
              <a:t>8/22/22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32" tIns="45716" rIns="91432" bIns="45716"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2" tIns="45716" rIns="91432" bIns="4571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2" tIns="45716" rIns="91432" bIns="45716" rtlCol="0" anchor="b"/>
          <a:lstStyle>
            <a:lvl1pPr algn="l">
              <a:defRPr sz="1200">
                <a:latin typeface="Arial"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32" tIns="45716" rIns="91432" bIns="45716" rtlCol="0" anchor="b"/>
          <a:lstStyle>
            <a:lvl1pPr algn="r">
              <a:defRPr sz="1200">
                <a:latin typeface="Arial" charset="0"/>
                <a:cs typeface="Arial" charset="0"/>
              </a:defRPr>
            </a:lvl1pPr>
          </a:lstStyle>
          <a:p>
            <a:pPr>
              <a:defRPr/>
            </a:pPr>
            <a:fld id="{841CEE50-9707-48EB-8B0D-F9798496C20B}" type="slidenum">
              <a:rPr lang="en-US"/>
              <a:pPr>
                <a:defRPr/>
              </a:pPr>
              <a:t>‹#›</a:t>
            </a:fld>
            <a:endParaRPr lang="en-US"/>
          </a:p>
        </p:txBody>
      </p:sp>
    </p:spTree>
    <p:extLst>
      <p:ext uri="{BB962C8B-B14F-4D97-AF65-F5344CB8AC3E}">
        <p14:creationId xmlns:p14="http://schemas.microsoft.com/office/powerpoint/2010/main" val="1667499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41CEE50-9707-48EB-8B0D-F9798496C20B}" type="slidenum">
              <a:rPr lang="en-US" smtClean="0"/>
              <a:pPr>
                <a:defRPr/>
              </a:pPr>
              <a:t>7</a:t>
            </a:fld>
            <a:endParaRPr lang="en-US"/>
          </a:p>
        </p:txBody>
      </p:sp>
    </p:spTree>
    <p:extLst>
      <p:ext uri="{BB962C8B-B14F-4D97-AF65-F5344CB8AC3E}">
        <p14:creationId xmlns:p14="http://schemas.microsoft.com/office/powerpoint/2010/main" val="23319438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8338FFC1-0677-6E4F-9C4C-35486A2F0FED}"/>
              </a:ext>
            </a:extLst>
          </p:cNvPr>
          <p:cNvPicPr>
            <a:picLocks noChangeAspect="1"/>
          </p:cNvPicPr>
          <p:nvPr userDrawn="1"/>
        </p:nvPicPr>
        <p:blipFill rotWithShape="1">
          <a:blip r:embed="rId2">
            <a:duotone>
              <a:prstClr val="black"/>
              <a:srgbClr val="0096FF">
                <a:tint val="45000"/>
                <a:satMod val="400000"/>
              </a:srgb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54" t="38087" b="-44"/>
          <a:stretch/>
        </p:blipFill>
        <p:spPr>
          <a:xfrm>
            <a:off x="-3481" y="-1"/>
            <a:ext cx="13008281" cy="6941831"/>
          </a:xfrm>
          <a:prstGeom prst="flowChartDocument">
            <a:avLst/>
          </a:prstGeom>
        </p:spPr>
      </p:pic>
      <p:sp>
        <p:nvSpPr>
          <p:cNvPr id="6" name="Document 5">
            <a:extLst>
              <a:ext uri="{FF2B5EF4-FFF2-40B4-BE49-F238E27FC236}">
                <a16:creationId xmlns:a16="http://schemas.microsoft.com/office/drawing/2014/main" id="{DBCCF2E1-23A9-884D-A535-3D4C59C81F7B}"/>
              </a:ext>
            </a:extLst>
          </p:cNvPr>
          <p:cNvSpPr/>
          <p:nvPr userDrawn="1"/>
        </p:nvSpPr>
        <p:spPr>
          <a:xfrm>
            <a:off x="0" y="0"/>
            <a:ext cx="13004800" cy="6941831"/>
          </a:xfrm>
          <a:prstGeom prst="flowChartDocument">
            <a:avLst/>
          </a:prstGeom>
          <a:gradFill flip="none" rotWithShape="1">
            <a:gsLst>
              <a:gs pos="0">
                <a:schemeClr val="accent1">
                  <a:alpha val="55000"/>
                </a:schemeClr>
              </a:gs>
              <a:gs pos="50000">
                <a:schemeClr val="accent2">
                  <a:alpha val="46000"/>
                </a:schemeClr>
              </a:gs>
              <a:gs pos="84000">
                <a:schemeClr val="accent1">
                  <a:alpha val="6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7" name="Group 6">
            <a:extLst>
              <a:ext uri="{FF2B5EF4-FFF2-40B4-BE49-F238E27FC236}">
                <a16:creationId xmlns:a16="http://schemas.microsoft.com/office/drawing/2014/main" id="{E59BFE2A-1BE2-BF49-A8A4-35EBB1712793}"/>
              </a:ext>
            </a:extLst>
          </p:cNvPr>
          <p:cNvGrpSpPr>
            <a:grpSpLocks/>
          </p:cNvGrpSpPr>
          <p:nvPr userDrawn="1"/>
        </p:nvGrpSpPr>
        <p:grpSpPr bwMode="auto">
          <a:xfrm>
            <a:off x="9863607" y="6288247"/>
            <a:ext cx="2669830" cy="588268"/>
            <a:chOff x="1153160" y="2564464"/>
            <a:chExt cx="6532880" cy="1439077"/>
          </a:xfrm>
        </p:grpSpPr>
        <p:pic>
          <p:nvPicPr>
            <p:cNvPr id="8" name="Picture 14" descr="C:\Users\s.a.hendrickson\Desktop\TransCelerateLogoColorRGB.png">
              <a:extLst>
                <a:ext uri="{FF2B5EF4-FFF2-40B4-BE49-F238E27FC236}">
                  <a16:creationId xmlns:a16="http://schemas.microsoft.com/office/drawing/2014/main" id="{43EA449D-49C9-5245-93AD-AC81EF38445A}"/>
                </a:ext>
              </a:extLst>
            </p:cNvPr>
            <p:cNvPicPr>
              <a:picLocks noChangeAspect="1" noChangeArrowheads="1"/>
            </p:cNvPicPr>
            <p:nvPr userDrawn="1"/>
          </p:nvPicPr>
          <p:blipFill>
            <a:blip r:embed="rId4" cstate="print"/>
            <a:srcRect l="39027" r="41742" b="62263"/>
            <a:stretch>
              <a:fillRect/>
            </a:stretch>
          </p:blipFill>
          <p:spPr bwMode="auto">
            <a:xfrm>
              <a:off x="1153160" y="2564464"/>
              <a:ext cx="939800" cy="1104900"/>
            </a:xfrm>
            <a:prstGeom prst="rect">
              <a:avLst/>
            </a:prstGeom>
            <a:noFill/>
            <a:ln w="9525">
              <a:noFill/>
              <a:miter lim="800000"/>
              <a:headEnd/>
              <a:tailEnd/>
            </a:ln>
          </p:spPr>
        </p:pic>
        <p:pic>
          <p:nvPicPr>
            <p:cNvPr id="9" name="Picture 2" descr="C:\Users\s.a.hendrickson\Desktop\TransCelerateLogoColorRGB.png">
              <a:extLst>
                <a:ext uri="{FF2B5EF4-FFF2-40B4-BE49-F238E27FC236}">
                  <a16:creationId xmlns:a16="http://schemas.microsoft.com/office/drawing/2014/main" id="{0347465B-CFF1-7843-8220-05B2B137BB11}"/>
                </a:ext>
              </a:extLst>
            </p:cNvPr>
            <p:cNvPicPr>
              <a:picLocks noChangeAspect="1" noChangeArrowheads="1"/>
            </p:cNvPicPr>
            <p:nvPr userDrawn="1"/>
          </p:nvPicPr>
          <p:blipFill>
            <a:blip r:embed="rId4" cstate="print"/>
            <a:srcRect t="42453" b="28302"/>
            <a:stretch>
              <a:fillRect/>
            </a:stretch>
          </p:blipFill>
          <p:spPr bwMode="auto">
            <a:xfrm>
              <a:off x="2514600" y="2666999"/>
              <a:ext cx="5120640" cy="897548"/>
            </a:xfrm>
            <a:prstGeom prst="rect">
              <a:avLst/>
            </a:prstGeom>
            <a:noFill/>
            <a:ln w="9525">
              <a:noFill/>
              <a:miter lim="800000"/>
              <a:headEnd/>
              <a:tailEnd/>
            </a:ln>
          </p:spPr>
        </p:pic>
        <p:pic>
          <p:nvPicPr>
            <p:cNvPr id="10" name="Picture 2" descr="C:\Users\s.a.hendrickson\Desktop\TransCelerateLogoColorRGB.png">
              <a:extLst>
                <a:ext uri="{FF2B5EF4-FFF2-40B4-BE49-F238E27FC236}">
                  <a16:creationId xmlns:a16="http://schemas.microsoft.com/office/drawing/2014/main" id="{42AB9F15-3C10-A049-B01C-C962531D9E2C}"/>
                </a:ext>
              </a:extLst>
            </p:cNvPr>
            <p:cNvPicPr>
              <a:picLocks noChangeAspect="1" noChangeArrowheads="1"/>
            </p:cNvPicPr>
            <p:nvPr userDrawn="1"/>
          </p:nvPicPr>
          <p:blipFill>
            <a:blip r:embed="rId4" cstate="print"/>
            <a:srcRect t="70755" b="16415"/>
            <a:stretch>
              <a:fillRect/>
            </a:stretch>
          </p:blipFill>
          <p:spPr bwMode="auto">
            <a:xfrm>
              <a:off x="2382520" y="3595704"/>
              <a:ext cx="5303520" cy="407837"/>
            </a:xfrm>
            <a:prstGeom prst="rect">
              <a:avLst/>
            </a:prstGeom>
            <a:noFill/>
            <a:ln w="9525">
              <a:noFill/>
              <a:miter lim="800000"/>
              <a:headEnd/>
              <a:tailEnd/>
            </a:ln>
          </p:spPr>
        </p:pic>
      </p:grpSp>
      <p:sp>
        <p:nvSpPr>
          <p:cNvPr id="2" name="Title 1">
            <a:extLst>
              <a:ext uri="{FF2B5EF4-FFF2-40B4-BE49-F238E27FC236}">
                <a16:creationId xmlns:a16="http://schemas.microsoft.com/office/drawing/2014/main" id="{959D681D-862E-4E47-8100-B8EC523A0D13}"/>
              </a:ext>
            </a:extLst>
          </p:cNvPr>
          <p:cNvSpPr>
            <a:spLocks noGrp="1"/>
          </p:cNvSpPr>
          <p:nvPr>
            <p:ph type="ctrTitle"/>
          </p:nvPr>
        </p:nvSpPr>
        <p:spPr>
          <a:xfrm>
            <a:off x="1022677" y="1124642"/>
            <a:ext cx="10528857" cy="2546350"/>
          </a:xfrm>
        </p:spPr>
        <p:txBody>
          <a:bodyPr anchor="b" anchorCtr="0">
            <a:normAutofit/>
          </a:bodyPr>
          <a:lstStyle>
            <a:lvl1pPr algn="l">
              <a:defRPr sz="72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FBF2273-42D6-F641-B1CE-C52C071F6B7A}"/>
              </a:ext>
            </a:extLst>
          </p:cNvPr>
          <p:cNvSpPr>
            <a:spLocks noGrp="1"/>
          </p:cNvSpPr>
          <p:nvPr>
            <p:ph type="subTitle" idx="1" hasCustomPrompt="1"/>
          </p:nvPr>
        </p:nvSpPr>
        <p:spPr>
          <a:xfrm>
            <a:off x="1025252" y="4969069"/>
            <a:ext cx="3072186" cy="603668"/>
          </a:xfrm>
          <a:prstGeom prst="roundRect">
            <a:avLst>
              <a:gd name="adj" fmla="val 4276"/>
            </a:avLst>
          </a:prstGeom>
          <a:solidFill>
            <a:schemeClr val="accent2"/>
          </a:solidFill>
        </p:spPr>
        <p:txBody>
          <a:bodyPr wrap="square" lIns="182880" tIns="182880" rIns="182880" bIns="182880" anchor="ctr" anchorCtr="0">
            <a:noAutofit/>
          </a:bodyPr>
          <a:lstStyle>
            <a:lvl1pPr marL="0" indent="0" algn="l">
              <a:buNone/>
              <a:defRPr sz="1600" cap="all"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Date</a:t>
            </a:r>
          </a:p>
        </p:txBody>
      </p:sp>
      <p:sp>
        <p:nvSpPr>
          <p:cNvPr id="5" name="Text Placeholder 4">
            <a:extLst>
              <a:ext uri="{FF2B5EF4-FFF2-40B4-BE49-F238E27FC236}">
                <a16:creationId xmlns:a16="http://schemas.microsoft.com/office/drawing/2014/main" id="{CD3FBCD7-5329-8248-8DF3-3D1849DC4FDE}"/>
              </a:ext>
            </a:extLst>
          </p:cNvPr>
          <p:cNvSpPr>
            <a:spLocks noGrp="1"/>
          </p:cNvSpPr>
          <p:nvPr>
            <p:ph type="body" sz="quarter" idx="10" hasCustomPrompt="1"/>
          </p:nvPr>
        </p:nvSpPr>
        <p:spPr>
          <a:xfrm>
            <a:off x="1023053" y="3807427"/>
            <a:ext cx="9801225" cy="892168"/>
          </a:xfrm>
        </p:spPr>
        <p:txBody>
          <a:bodyPr/>
          <a:lstStyle>
            <a:lvl1pPr>
              <a:defRPr sz="24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382298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8330-382B-304F-BBCF-C8A1CC23AA9D}"/>
              </a:ext>
            </a:extLst>
          </p:cNvPr>
          <p:cNvSpPr>
            <a:spLocks noGrp="1"/>
          </p:cNvSpPr>
          <p:nvPr>
            <p:ph type="title"/>
          </p:nvPr>
        </p:nvSpPr>
        <p:spPr/>
        <p:txBody>
          <a:bodyPr rIns="91440"/>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A8BCD319-DF6F-EE43-A248-948B7943F30F}"/>
              </a:ext>
            </a:extLst>
          </p:cNvPr>
          <p:cNvSpPr>
            <a:spLocks noGrp="1"/>
          </p:cNvSpPr>
          <p:nvPr>
            <p:ph sz="half" idx="1"/>
          </p:nvPr>
        </p:nvSpPr>
        <p:spPr>
          <a:xfrm>
            <a:off x="619278" y="2054579"/>
            <a:ext cx="2625682" cy="4583288"/>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30CE7-728B-B749-8B3C-F97ADDECC7A5}"/>
              </a:ext>
            </a:extLst>
          </p:cNvPr>
          <p:cNvSpPr>
            <a:spLocks noGrp="1"/>
          </p:cNvSpPr>
          <p:nvPr>
            <p:ph sz="half" idx="2"/>
          </p:nvPr>
        </p:nvSpPr>
        <p:spPr>
          <a:xfrm>
            <a:off x="3678361" y="2054579"/>
            <a:ext cx="2625683" cy="4583288"/>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DEEE38E0-EB5B-1148-BCBE-A4D8624AA83A}"/>
              </a:ext>
            </a:extLst>
          </p:cNvPr>
          <p:cNvSpPr>
            <a:spLocks noGrp="1"/>
          </p:cNvSpPr>
          <p:nvPr>
            <p:ph sz="half" idx="10"/>
          </p:nvPr>
        </p:nvSpPr>
        <p:spPr>
          <a:xfrm>
            <a:off x="6737445" y="2054579"/>
            <a:ext cx="2625683" cy="4583288"/>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2E034DBA-DEBD-6C45-B292-00C67D75BB60}"/>
              </a:ext>
            </a:extLst>
          </p:cNvPr>
          <p:cNvSpPr>
            <a:spLocks noGrp="1"/>
          </p:cNvSpPr>
          <p:nvPr>
            <p:ph sz="half" idx="11"/>
          </p:nvPr>
        </p:nvSpPr>
        <p:spPr>
          <a:xfrm>
            <a:off x="9796530" y="2054579"/>
            <a:ext cx="2625683" cy="4583288"/>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0E3520B1-DB40-2D4E-B26C-C141093B06A9}"/>
              </a:ext>
            </a:extLst>
          </p:cNvPr>
          <p:cNvSpPr>
            <a:spLocks noGrp="1"/>
          </p:cNvSpPr>
          <p:nvPr>
            <p:ph type="body" sz="quarter" idx="12"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73089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o">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F2681A8-6D15-704C-B2F0-02F43DDBD11A}"/>
              </a:ext>
            </a:extLst>
          </p:cNvPr>
          <p:cNvSpPr/>
          <p:nvPr userDrawn="1"/>
        </p:nvSpPr>
        <p:spPr>
          <a:xfrm>
            <a:off x="582587" y="579627"/>
            <a:ext cx="1633075" cy="2414649"/>
          </a:xfrm>
          <a:prstGeom prst="roundRect">
            <a:avLst>
              <a:gd name="adj" fmla="val 1322"/>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98847-685A-0C42-990A-367CE7DF3300}"/>
              </a:ext>
            </a:extLst>
          </p:cNvPr>
          <p:cNvSpPr>
            <a:spLocks noGrp="1"/>
          </p:cNvSpPr>
          <p:nvPr>
            <p:ph type="title" hasCustomPrompt="1"/>
          </p:nvPr>
        </p:nvSpPr>
        <p:spPr>
          <a:xfrm>
            <a:off x="3096566" y="2006703"/>
            <a:ext cx="6168204" cy="396814"/>
          </a:xfrm>
        </p:spPr>
        <p:txBody>
          <a:bodyPr lIns="45720" tIns="0" rIns="91440" bIns="0" anchor="b" anchorCtr="0">
            <a:normAutofit/>
          </a:bodyPr>
          <a:lstStyle>
            <a:lvl1pPr algn="l">
              <a:defRPr sz="3200">
                <a:solidFill>
                  <a:schemeClr val="accent1"/>
                </a:solidFill>
              </a:defRPr>
            </a:lvl1pPr>
          </a:lstStyle>
          <a:p>
            <a:r>
              <a:rPr lang="en-US"/>
              <a:t>Name</a:t>
            </a:r>
          </a:p>
        </p:txBody>
      </p:sp>
      <p:sp>
        <p:nvSpPr>
          <p:cNvPr id="4" name="Picture Placeholder 7">
            <a:extLst>
              <a:ext uri="{FF2B5EF4-FFF2-40B4-BE49-F238E27FC236}">
                <a16:creationId xmlns:a16="http://schemas.microsoft.com/office/drawing/2014/main" id="{69859AF5-BF0F-9147-802B-A59CC8166580}"/>
              </a:ext>
            </a:extLst>
          </p:cNvPr>
          <p:cNvSpPr>
            <a:spLocks noGrp="1"/>
          </p:cNvSpPr>
          <p:nvPr>
            <p:ph type="pic" sz="quarter" idx="13" hasCustomPrompt="1"/>
          </p:nvPr>
        </p:nvSpPr>
        <p:spPr>
          <a:xfrm>
            <a:off x="844062" y="840416"/>
            <a:ext cx="1794958" cy="1914759"/>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5" name="Content Placeholder 2">
            <a:extLst>
              <a:ext uri="{FF2B5EF4-FFF2-40B4-BE49-F238E27FC236}">
                <a16:creationId xmlns:a16="http://schemas.microsoft.com/office/drawing/2014/main" id="{A7F70700-5C98-9840-BC45-D0DA5E5726C4}"/>
              </a:ext>
            </a:extLst>
          </p:cNvPr>
          <p:cNvSpPr>
            <a:spLocks noGrp="1"/>
          </p:cNvSpPr>
          <p:nvPr>
            <p:ph idx="14" hasCustomPrompt="1"/>
          </p:nvPr>
        </p:nvSpPr>
        <p:spPr>
          <a:xfrm>
            <a:off x="3096566" y="2994276"/>
            <a:ext cx="8928658" cy="3613558"/>
          </a:xfrm>
        </p:spPr>
        <p:txBody>
          <a:bodyPr/>
          <a:lstStyle>
            <a:lvl1pPr>
              <a:defRPr sz="1800">
                <a:solidFill>
                  <a:schemeClr val="tx1">
                    <a:lumMod val="75000"/>
                    <a:lumOff val="25000"/>
                  </a:schemeClr>
                </a:solidFill>
                <a:latin typeface="+mn-lt"/>
              </a:defRPr>
            </a:lvl1pPr>
            <a:lvl2pPr>
              <a:defRPr sz="1600"/>
            </a:lvl2pPr>
            <a:lvl3pPr>
              <a:defRPr sz="1400"/>
            </a:lvl3pPr>
            <a:lvl4pPr>
              <a:defRPr sz="1200"/>
            </a:lvl4pPr>
            <a:lvl5pPr>
              <a:defRPr sz="1200"/>
            </a:lvl5pPr>
          </a:lstStyle>
          <a:p>
            <a:pPr lvl="1"/>
            <a:r>
              <a:rPr lang="en-US"/>
              <a:t>Bio details</a:t>
            </a:r>
          </a:p>
          <a:p>
            <a:pPr lvl="2"/>
            <a:r>
              <a:rPr lang="en-US"/>
              <a:t>bullets</a:t>
            </a:r>
          </a:p>
        </p:txBody>
      </p:sp>
      <p:sp>
        <p:nvSpPr>
          <p:cNvPr id="8" name="Content Placeholder 2">
            <a:extLst>
              <a:ext uri="{FF2B5EF4-FFF2-40B4-BE49-F238E27FC236}">
                <a16:creationId xmlns:a16="http://schemas.microsoft.com/office/drawing/2014/main" id="{29292AAD-12B3-0641-B583-E5D01A6C5FF5}"/>
              </a:ext>
            </a:extLst>
          </p:cNvPr>
          <p:cNvSpPr>
            <a:spLocks noGrp="1"/>
          </p:cNvSpPr>
          <p:nvPr>
            <p:ph idx="15" hasCustomPrompt="1"/>
          </p:nvPr>
        </p:nvSpPr>
        <p:spPr>
          <a:xfrm>
            <a:off x="3096566" y="2403517"/>
            <a:ext cx="6168204" cy="396814"/>
          </a:xfrm>
        </p:spPr>
        <p:txBody>
          <a:bodyPr lIns="45720" tIns="0" bIns="0" anchor="b" anchorCtr="0"/>
          <a:lstStyle>
            <a:lvl1pPr marL="12700" indent="-12700">
              <a:buNone/>
              <a:tabLst/>
              <a:defRPr sz="2400" b="0">
                <a:solidFill>
                  <a:schemeClr val="tx1">
                    <a:lumMod val="65000"/>
                    <a:lumOff val="35000"/>
                  </a:schemeClr>
                </a:solidFill>
                <a:latin typeface="+mn-lt"/>
              </a:defRPr>
            </a:lvl1pPr>
            <a:lvl2pPr>
              <a:defRPr sz="2400"/>
            </a:lvl2pPr>
          </a:lstStyle>
          <a:p>
            <a:pPr lvl="0"/>
            <a:r>
              <a:rPr lang="en-US"/>
              <a:t>Title</a:t>
            </a:r>
          </a:p>
        </p:txBody>
      </p:sp>
    </p:spTree>
    <p:extLst>
      <p:ext uri="{BB962C8B-B14F-4D97-AF65-F5344CB8AC3E}">
        <p14:creationId xmlns:p14="http://schemas.microsoft.com/office/powerpoint/2010/main" val="1083687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ios">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F2681A8-6D15-704C-B2F0-02F43DDBD11A}"/>
              </a:ext>
            </a:extLst>
          </p:cNvPr>
          <p:cNvSpPr/>
          <p:nvPr userDrawn="1"/>
        </p:nvSpPr>
        <p:spPr>
          <a:xfrm>
            <a:off x="582589" y="707366"/>
            <a:ext cx="1233512" cy="1992211"/>
          </a:xfrm>
          <a:prstGeom prst="roundRect">
            <a:avLst>
              <a:gd name="adj" fmla="val 1322"/>
            </a:avLst>
          </a:pr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98847-685A-0C42-990A-367CE7DF3300}"/>
              </a:ext>
            </a:extLst>
          </p:cNvPr>
          <p:cNvSpPr>
            <a:spLocks noGrp="1"/>
          </p:cNvSpPr>
          <p:nvPr>
            <p:ph type="title" hasCustomPrompt="1"/>
          </p:nvPr>
        </p:nvSpPr>
        <p:spPr>
          <a:xfrm>
            <a:off x="2522075" y="1858102"/>
            <a:ext cx="3523125" cy="396814"/>
          </a:xfrm>
        </p:spPr>
        <p:txBody>
          <a:bodyPr lIns="0" tIns="0" rIns="0" bIns="0" anchor="b" anchorCtr="0"/>
          <a:lstStyle>
            <a:lvl1pPr algn="l">
              <a:defRPr sz="2400">
                <a:solidFill>
                  <a:schemeClr val="accent1"/>
                </a:solidFill>
              </a:defRPr>
            </a:lvl1pPr>
          </a:lstStyle>
          <a:p>
            <a:r>
              <a:rPr lang="en-US"/>
              <a:t>Name</a:t>
            </a:r>
          </a:p>
        </p:txBody>
      </p:sp>
      <p:sp>
        <p:nvSpPr>
          <p:cNvPr id="4" name="Picture Placeholder 7">
            <a:extLst>
              <a:ext uri="{FF2B5EF4-FFF2-40B4-BE49-F238E27FC236}">
                <a16:creationId xmlns:a16="http://schemas.microsoft.com/office/drawing/2014/main" id="{69859AF5-BF0F-9147-802B-A59CC8166580}"/>
              </a:ext>
            </a:extLst>
          </p:cNvPr>
          <p:cNvSpPr>
            <a:spLocks noGrp="1"/>
          </p:cNvSpPr>
          <p:nvPr>
            <p:ph type="pic" sz="quarter" idx="13" hasCustomPrompt="1"/>
          </p:nvPr>
        </p:nvSpPr>
        <p:spPr>
          <a:xfrm>
            <a:off x="805963" y="872967"/>
            <a:ext cx="1492738" cy="1655744"/>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5" name="Content Placeholder 2">
            <a:extLst>
              <a:ext uri="{FF2B5EF4-FFF2-40B4-BE49-F238E27FC236}">
                <a16:creationId xmlns:a16="http://schemas.microsoft.com/office/drawing/2014/main" id="{A7F70700-5C98-9840-BC45-D0DA5E5726C4}"/>
              </a:ext>
            </a:extLst>
          </p:cNvPr>
          <p:cNvSpPr>
            <a:spLocks noGrp="1"/>
          </p:cNvSpPr>
          <p:nvPr>
            <p:ph idx="14" hasCustomPrompt="1"/>
          </p:nvPr>
        </p:nvSpPr>
        <p:spPr>
          <a:xfrm>
            <a:off x="844062" y="2964426"/>
            <a:ext cx="5201138" cy="3643408"/>
          </a:xfrm>
        </p:spPr>
        <p:txBody>
          <a:bodyPr/>
          <a:lstStyle>
            <a:lvl1pPr>
              <a:defRPr sz="1800">
                <a:solidFill>
                  <a:schemeClr val="tx1">
                    <a:lumMod val="75000"/>
                    <a:lumOff val="25000"/>
                  </a:schemeClr>
                </a:solidFill>
                <a:latin typeface="+mn-lt"/>
              </a:defRPr>
            </a:lvl1pPr>
            <a:lvl2pPr>
              <a:defRPr sz="1400"/>
            </a:lvl2pPr>
            <a:lvl3pPr>
              <a:defRPr sz="1200"/>
            </a:lvl3pPr>
            <a:lvl4pPr>
              <a:defRPr sz="1200"/>
            </a:lvl4pPr>
            <a:lvl5pPr>
              <a:defRPr sz="1200"/>
            </a:lvl5pPr>
          </a:lstStyle>
          <a:p>
            <a:pPr lvl="1"/>
            <a:r>
              <a:rPr lang="en-US"/>
              <a:t>Bio details</a:t>
            </a:r>
          </a:p>
          <a:p>
            <a:pPr lvl="2"/>
            <a:r>
              <a:rPr lang="en-US"/>
              <a:t>bullets</a:t>
            </a:r>
          </a:p>
        </p:txBody>
      </p:sp>
      <p:sp>
        <p:nvSpPr>
          <p:cNvPr id="8" name="Content Placeholder 2">
            <a:extLst>
              <a:ext uri="{FF2B5EF4-FFF2-40B4-BE49-F238E27FC236}">
                <a16:creationId xmlns:a16="http://schemas.microsoft.com/office/drawing/2014/main" id="{29292AAD-12B3-0641-B583-E5D01A6C5FF5}"/>
              </a:ext>
            </a:extLst>
          </p:cNvPr>
          <p:cNvSpPr>
            <a:spLocks noGrp="1"/>
          </p:cNvSpPr>
          <p:nvPr>
            <p:ph idx="15" hasCustomPrompt="1"/>
          </p:nvPr>
        </p:nvSpPr>
        <p:spPr>
          <a:xfrm>
            <a:off x="2522075" y="2231924"/>
            <a:ext cx="3523125" cy="321544"/>
          </a:xfrm>
        </p:spPr>
        <p:txBody>
          <a:bodyPr lIns="0" tIns="0" rIns="0" bIns="0" anchor="b" anchorCtr="0"/>
          <a:lstStyle>
            <a:lvl1pPr marL="0" indent="0">
              <a:buNone/>
              <a:tabLst/>
              <a:defRPr sz="1800" b="0">
                <a:solidFill>
                  <a:schemeClr val="tx1">
                    <a:lumMod val="65000"/>
                    <a:lumOff val="35000"/>
                  </a:schemeClr>
                </a:solidFill>
                <a:latin typeface="+mn-lt"/>
              </a:defRPr>
            </a:lvl1pPr>
            <a:lvl2pPr>
              <a:defRPr sz="2400"/>
            </a:lvl2pPr>
          </a:lstStyle>
          <a:p>
            <a:pPr lvl="0"/>
            <a:r>
              <a:rPr lang="en-US"/>
              <a:t>Title</a:t>
            </a:r>
          </a:p>
        </p:txBody>
      </p:sp>
      <p:sp>
        <p:nvSpPr>
          <p:cNvPr id="9" name="Rounded Rectangle 8">
            <a:extLst>
              <a:ext uri="{FF2B5EF4-FFF2-40B4-BE49-F238E27FC236}">
                <a16:creationId xmlns:a16="http://schemas.microsoft.com/office/drawing/2014/main" id="{8E1AE8E4-0DD7-5F40-88C2-30A93F28C1F6}"/>
              </a:ext>
            </a:extLst>
          </p:cNvPr>
          <p:cNvSpPr/>
          <p:nvPr userDrawn="1"/>
        </p:nvSpPr>
        <p:spPr>
          <a:xfrm>
            <a:off x="6767488" y="707366"/>
            <a:ext cx="1233512" cy="1992211"/>
          </a:xfrm>
          <a:prstGeom prst="roundRect">
            <a:avLst>
              <a:gd name="adj" fmla="val 1322"/>
            </a:avLst>
          </a:pr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7">
            <a:extLst>
              <a:ext uri="{FF2B5EF4-FFF2-40B4-BE49-F238E27FC236}">
                <a16:creationId xmlns:a16="http://schemas.microsoft.com/office/drawing/2014/main" id="{A33E1C01-7BDA-C543-B26E-B7DCD20DC647}"/>
              </a:ext>
            </a:extLst>
          </p:cNvPr>
          <p:cNvSpPr>
            <a:spLocks noGrp="1"/>
          </p:cNvSpPr>
          <p:nvPr>
            <p:ph type="pic" sz="quarter" idx="16" hasCustomPrompt="1"/>
          </p:nvPr>
        </p:nvSpPr>
        <p:spPr>
          <a:xfrm>
            <a:off x="6990862" y="872967"/>
            <a:ext cx="1492738" cy="1655744"/>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13" name="Content Placeholder 2">
            <a:extLst>
              <a:ext uri="{FF2B5EF4-FFF2-40B4-BE49-F238E27FC236}">
                <a16:creationId xmlns:a16="http://schemas.microsoft.com/office/drawing/2014/main" id="{D9CD168A-D258-F34C-90F1-2FC1444A5B88}"/>
              </a:ext>
            </a:extLst>
          </p:cNvPr>
          <p:cNvSpPr>
            <a:spLocks noGrp="1"/>
          </p:cNvSpPr>
          <p:nvPr>
            <p:ph idx="17" hasCustomPrompt="1"/>
          </p:nvPr>
        </p:nvSpPr>
        <p:spPr>
          <a:xfrm>
            <a:off x="7028961" y="2964426"/>
            <a:ext cx="5201138" cy="3643408"/>
          </a:xfrm>
        </p:spPr>
        <p:txBody>
          <a:bodyPr/>
          <a:lstStyle>
            <a:lvl1pPr>
              <a:defRPr sz="1800">
                <a:solidFill>
                  <a:schemeClr val="tx1">
                    <a:lumMod val="75000"/>
                    <a:lumOff val="25000"/>
                  </a:schemeClr>
                </a:solidFill>
                <a:latin typeface="+mn-lt"/>
              </a:defRPr>
            </a:lvl1pPr>
            <a:lvl2pPr>
              <a:defRPr sz="1400"/>
            </a:lvl2pPr>
            <a:lvl3pPr>
              <a:defRPr sz="1200"/>
            </a:lvl3pPr>
            <a:lvl4pPr>
              <a:defRPr sz="1200"/>
            </a:lvl4pPr>
            <a:lvl5pPr>
              <a:defRPr sz="1200"/>
            </a:lvl5pPr>
          </a:lstStyle>
          <a:p>
            <a:pPr lvl="1"/>
            <a:r>
              <a:rPr lang="en-US"/>
              <a:t>Bio details</a:t>
            </a:r>
          </a:p>
          <a:p>
            <a:pPr lvl="2"/>
            <a:r>
              <a:rPr lang="en-US"/>
              <a:t>bullets</a:t>
            </a:r>
          </a:p>
        </p:txBody>
      </p:sp>
      <p:sp>
        <p:nvSpPr>
          <p:cNvPr id="14" name="Content Placeholder 2">
            <a:extLst>
              <a:ext uri="{FF2B5EF4-FFF2-40B4-BE49-F238E27FC236}">
                <a16:creationId xmlns:a16="http://schemas.microsoft.com/office/drawing/2014/main" id="{5CF2363A-AE52-344D-B9FC-17C411F01088}"/>
              </a:ext>
            </a:extLst>
          </p:cNvPr>
          <p:cNvSpPr>
            <a:spLocks noGrp="1"/>
          </p:cNvSpPr>
          <p:nvPr>
            <p:ph idx="18" hasCustomPrompt="1"/>
          </p:nvPr>
        </p:nvSpPr>
        <p:spPr>
          <a:xfrm>
            <a:off x="8706974" y="2231924"/>
            <a:ext cx="3523125" cy="321544"/>
          </a:xfrm>
        </p:spPr>
        <p:txBody>
          <a:bodyPr lIns="0" tIns="0" rIns="0" bIns="0" anchor="b" anchorCtr="0"/>
          <a:lstStyle>
            <a:lvl1pPr marL="0" indent="0">
              <a:buNone/>
              <a:tabLst/>
              <a:defRPr sz="1800" b="0">
                <a:solidFill>
                  <a:schemeClr val="tx1">
                    <a:lumMod val="65000"/>
                    <a:lumOff val="35000"/>
                  </a:schemeClr>
                </a:solidFill>
                <a:latin typeface="+mn-lt"/>
              </a:defRPr>
            </a:lvl1pPr>
            <a:lvl2pPr>
              <a:defRPr sz="2400"/>
            </a:lvl2pPr>
          </a:lstStyle>
          <a:p>
            <a:pPr lvl="0"/>
            <a:r>
              <a:rPr lang="en-US"/>
              <a:t>Title</a:t>
            </a:r>
          </a:p>
        </p:txBody>
      </p:sp>
      <p:sp>
        <p:nvSpPr>
          <p:cNvPr id="15" name="Content Placeholder 2">
            <a:extLst>
              <a:ext uri="{FF2B5EF4-FFF2-40B4-BE49-F238E27FC236}">
                <a16:creationId xmlns:a16="http://schemas.microsoft.com/office/drawing/2014/main" id="{32723943-29EE-3D41-8469-429F31AE6F3D}"/>
              </a:ext>
            </a:extLst>
          </p:cNvPr>
          <p:cNvSpPr>
            <a:spLocks noGrp="1"/>
          </p:cNvSpPr>
          <p:nvPr>
            <p:ph idx="19" hasCustomPrompt="1"/>
          </p:nvPr>
        </p:nvSpPr>
        <p:spPr>
          <a:xfrm>
            <a:off x="8706974" y="1855546"/>
            <a:ext cx="3523125" cy="396814"/>
          </a:xfrm>
        </p:spPr>
        <p:txBody>
          <a:bodyPr vert="horz" lIns="0" tIns="0" rIns="0" bIns="0" rtlCol="0" anchor="b" anchorCtr="0">
            <a:normAutofit/>
          </a:bodyPr>
          <a:lstStyle>
            <a:lvl1pPr marL="12700" indent="-12700">
              <a:buNone/>
              <a:tabLst/>
              <a:defRPr lang="en-US" sz="2400" dirty="0">
                <a:ea typeface="+mj-ea"/>
                <a:cs typeface="+mj-cs"/>
              </a:defRPr>
            </a:lvl1pPr>
            <a:lvl2pPr>
              <a:defRPr sz="2400"/>
            </a:lvl2pPr>
          </a:lstStyle>
          <a:p>
            <a:pPr marL="12700" lvl="0" indent="-12700">
              <a:lnSpc>
                <a:spcPct val="90000"/>
              </a:lnSpc>
              <a:spcBef>
                <a:spcPct val="0"/>
              </a:spcBef>
            </a:pPr>
            <a:r>
              <a:rPr lang="en-US"/>
              <a:t>Name</a:t>
            </a:r>
          </a:p>
        </p:txBody>
      </p:sp>
    </p:spTree>
    <p:extLst>
      <p:ext uri="{BB962C8B-B14F-4D97-AF65-F5344CB8AC3E}">
        <p14:creationId xmlns:p14="http://schemas.microsoft.com/office/powerpoint/2010/main" val="3535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Bios">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F2681A8-6D15-704C-B2F0-02F43DDBD11A}"/>
              </a:ext>
            </a:extLst>
          </p:cNvPr>
          <p:cNvSpPr/>
          <p:nvPr userDrawn="1"/>
        </p:nvSpPr>
        <p:spPr>
          <a:xfrm>
            <a:off x="582590" y="1019895"/>
            <a:ext cx="939832" cy="1446917"/>
          </a:xfrm>
          <a:prstGeom prst="roundRect">
            <a:avLst>
              <a:gd name="adj" fmla="val 1322"/>
            </a:avLst>
          </a:prstGeom>
          <a:solidFill>
            <a:schemeClr val="accent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98847-685A-0C42-990A-367CE7DF3300}"/>
              </a:ext>
            </a:extLst>
          </p:cNvPr>
          <p:cNvSpPr>
            <a:spLocks noGrp="1"/>
          </p:cNvSpPr>
          <p:nvPr>
            <p:ph type="title" hasCustomPrompt="1"/>
          </p:nvPr>
        </p:nvSpPr>
        <p:spPr>
          <a:xfrm>
            <a:off x="2065857" y="1729519"/>
            <a:ext cx="2201592" cy="396814"/>
          </a:xfrm>
        </p:spPr>
        <p:txBody>
          <a:bodyPr lIns="0" tIns="0" rIns="0" bIns="0" anchor="b" anchorCtr="0"/>
          <a:lstStyle>
            <a:lvl1pPr marL="0" indent="0" algn="l">
              <a:buFont typeface="Arial" panose="020B0604020202020204" pitchFamily="34" charset="0"/>
              <a:buNone/>
              <a:tabLst/>
              <a:defRPr sz="1800">
                <a:solidFill>
                  <a:schemeClr val="accent1"/>
                </a:solidFill>
              </a:defRPr>
            </a:lvl1pPr>
          </a:lstStyle>
          <a:p>
            <a:r>
              <a:rPr lang="en-US"/>
              <a:t>Name</a:t>
            </a:r>
          </a:p>
        </p:txBody>
      </p:sp>
      <p:sp>
        <p:nvSpPr>
          <p:cNvPr id="4" name="Picture Placeholder 7">
            <a:extLst>
              <a:ext uri="{FF2B5EF4-FFF2-40B4-BE49-F238E27FC236}">
                <a16:creationId xmlns:a16="http://schemas.microsoft.com/office/drawing/2014/main" id="{69859AF5-BF0F-9147-802B-A59CC8166580}"/>
              </a:ext>
            </a:extLst>
          </p:cNvPr>
          <p:cNvSpPr>
            <a:spLocks noGrp="1"/>
          </p:cNvSpPr>
          <p:nvPr>
            <p:ph type="pic" sz="quarter" idx="13" hasCustomPrompt="1"/>
          </p:nvPr>
        </p:nvSpPr>
        <p:spPr>
          <a:xfrm>
            <a:off x="805965" y="1174044"/>
            <a:ext cx="1073636" cy="1156676"/>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5" name="Content Placeholder 2">
            <a:extLst>
              <a:ext uri="{FF2B5EF4-FFF2-40B4-BE49-F238E27FC236}">
                <a16:creationId xmlns:a16="http://schemas.microsoft.com/office/drawing/2014/main" id="{A7F70700-5C98-9840-BC45-D0DA5E5726C4}"/>
              </a:ext>
            </a:extLst>
          </p:cNvPr>
          <p:cNvSpPr>
            <a:spLocks noGrp="1"/>
          </p:cNvSpPr>
          <p:nvPr>
            <p:ph idx="14" hasCustomPrompt="1"/>
          </p:nvPr>
        </p:nvSpPr>
        <p:spPr>
          <a:xfrm>
            <a:off x="582590" y="2741770"/>
            <a:ext cx="3684859" cy="3866064"/>
          </a:xfrm>
        </p:spPr>
        <p:txBody>
          <a:bodyPr/>
          <a:lstStyle>
            <a:lvl1pPr>
              <a:defRPr sz="1800">
                <a:solidFill>
                  <a:schemeClr val="tx1">
                    <a:lumMod val="75000"/>
                    <a:lumOff val="25000"/>
                  </a:schemeClr>
                </a:solidFill>
                <a:latin typeface="+mn-lt"/>
              </a:defRPr>
            </a:lvl1pPr>
            <a:lvl2pPr>
              <a:defRPr sz="1200"/>
            </a:lvl2pPr>
            <a:lvl3pPr>
              <a:defRPr sz="1100"/>
            </a:lvl3pPr>
            <a:lvl4pPr>
              <a:defRPr sz="1200"/>
            </a:lvl4pPr>
            <a:lvl5pPr>
              <a:defRPr sz="1200"/>
            </a:lvl5pPr>
          </a:lstStyle>
          <a:p>
            <a:pPr lvl="1"/>
            <a:r>
              <a:rPr lang="en-US"/>
              <a:t>Bio details</a:t>
            </a:r>
          </a:p>
          <a:p>
            <a:pPr lvl="2"/>
            <a:r>
              <a:rPr lang="en-US"/>
              <a:t>bullets</a:t>
            </a:r>
          </a:p>
        </p:txBody>
      </p:sp>
      <p:sp>
        <p:nvSpPr>
          <p:cNvPr id="8" name="Content Placeholder 2">
            <a:extLst>
              <a:ext uri="{FF2B5EF4-FFF2-40B4-BE49-F238E27FC236}">
                <a16:creationId xmlns:a16="http://schemas.microsoft.com/office/drawing/2014/main" id="{29292AAD-12B3-0641-B583-E5D01A6C5FF5}"/>
              </a:ext>
            </a:extLst>
          </p:cNvPr>
          <p:cNvSpPr>
            <a:spLocks noGrp="1"/>
          </p:cNvSpPr>
          <p:nvPr>
            <p:ph idx="15" hasCustomPrompt="1"/>
          </p:nvPr>
        </p:nvSpPr>
        <p:spPr>
          <a:xfrm>
            <a:off x="2065857" y="2107132"/>
            <a:ext cx="2201592" cy="257025"/>
          </a:xfrm>
        </p:spPr>
        <p:txBody>
          <a:bodyPr tIns="0" bIns="0" anchor="b" anchorCtr="0"/>
          <a:lstStyle>
            <a:lvl1pPr marL="0" indent="0">
              <a:buNone/>
              <a:tabLst/>
              <a:defRPr sz="1400" b="0">
                <a:solidFill>
                  <a:schemeClr val="tx1">
                    <a:lumMod val="65000"/>
                    <a:lumOff val="35000"/>
                  </a:schemeClr>
                </a:solidFill>
                <a:latin typeface="+mn-lt"/>
              </a:defRPr>
            </a:lvl1pPr>
            <a:lvl2pPr>
              <a:defRPr sz="2400"/>
            </a:lvl2pPr>
          </a:lstStyle>
          <a:p>
            <a:pPr lvl="0"/>
            <a:r>
              <a:rPr lang="en-US"/>
              <a:t>Title</a:t>
            </a:r>
          </a:p>
        </p:txBody>
      </p:sp>
      <p:sp>
        <p:nvSpPr>
          <p:cNvPr id="9" name="Rounded Rectangle 8">
            <a:extLst>
              <a:ext uri="{FF2B5EF4-FFF2-40B4-BE49-F238E27FC236}">
                <a16:creationId xmlns:a16="http://schemas.microsoft.com/office/drawing/2014/main" id="{8E1AE8E4-0DD7-5F40-88C2-30A93F28C1F6}"/>
              </a:ext>
            </a:extLst>
          </p:cNvPr>
          <p:cNvSpPr/>
          <p:nvPr userDrawn="1"/>
        </p:nvSpPr>
        <p:spPr>
          <a:xfrm>
            <a:off x="4673903" y="1019895"/>
            <a:ext cx="939832" cy="1446917"/>
          </a:xfrm>
          <a:prstGeom prst="roundRect">
            <a:avLst>
              <a:gd name="adj" fmla="val 1322"/>
            </a:avLst>
          </a:prstGeom>
          <a:solidFill>
            <a:schemeClr val="accent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7">
            <a:extLst>
              <a:ext uri="{FF2B5EF4-FFF2-40B4-BE49-F238E27FC236}">
                <a16:creationId xmlns:a16="http://schemas.microsoft.com/office/drawing/2014/main" id="{A33E1C01-7BDA-C543-B26E-B7DCD20DC647}"/>
              </a:ext>
            </a:extLst>
          </p:cNvPr>
          <p:cNvSpPr>
            <a:spLocks noGrp="1"/>
          </p:cNvSpPr>
          <p:nvPr>
            <p:ph type="pic" sz="quarter" idx="16" hasCustomPrompt="1"/>
          </p:nvPr>
        </p:nvSpPr>
        <p:spPr>
          <a:xfrm>
            <a:off x="4897278" y="1174044"/>
            <a:ext cx="1073636" cy="1156676"/>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13" name="Content Placeholder 2">
            <a:extLst>
              <a:ext uri="{FF2B5EF4-FFF2-40B4-BE49-F238E27FC236}">
                <a16:creationId xmlns:a16="http://schemas.microsoft.com/office/drawing/2014/main" id="{D9CD168A-D258-F34C-90F1-2FC1444A5B88}"/>
              </a:ext>
            </a:extLst>
          </p:cNvPr>
          <p:cNvSpPr>
            <a:spLocks noGrp="1"/>
          </p:cNvSpPr>
          <p:nvPr>
            <p:ph idx="17" hasCustomPrompt="1"/>
          </p:nvPr>
        </p:nvSpPr>
        <p:spPr>
          <a:xfrm>
            <a:off x="4673903" y="2741770"/>
            <a:ext cx="3684859" cy="3866064"/>
          </a:xfrm>
        </p:spPr>
        <p:txBody>
          <a:bodyPr/>
          <a:lstStyle>
            <a:lvl1pPr>
              <a:defRPr sz="1800">
                <a:solidFill>
                  <a:schemeClr val="tx1">
                    <a:lumMod val="75000"/>
                    <a:lumOff val="25000"/>
                  </a:schemeClr>
                </a:solidFill>
                <a:latin typeface="+mn-lt"/>
              </a:defRPr>
            </a:lvl1pPr>
            <a:lvl2pPr>
              <a:defRPr sz="1200"/>
            </a:lvl2pPr>
            <a:lvl3pPr>
              <a:defRPr sz="1100"/>
            </a:lvl3pPr>
            <a:lvl4pPr>
              <a:defRPr sz="1200"/>
            </a:lvl4pPr>
            <a:lvl5pPr>
              <a:defRPr sz="1200"/>
            </a:lvl5pPr>
          </a:lstStyle>
          <a:p>
            <a:pPr lvl="1"/>
            <a:r>
              <a:rPr lang="en-US"/>
              <a:t>Bio details</a:t>
            </a:r>
          </a:p>
          <a:p>
            <a:pPr lvl="2"/>
            <a:r>
              <a:rPr lang="en-US"/>
              <a:t>bullets</a:t>
            </a:r>
          </a:p>
        </p:txBody>
      </p:sp>
      <p:sp>
        <p:nvSpPr>
          <p:cNvPr id="14" name="Content Placeholder 2">
            <a:extLst>
              <a:ext uri="{FF2B5EF4-FFF2-40B4-BE49-F238E27FC236}">
                <a16:creationId xmlns:a16="http://schemas.microsoft.com/office/drawing/2014/main" id="{5CF2363A-AE52-344D-B9FC-17C411F01088}"/>
              </a:ext>
            </a:extLst>
          </p:cNvPr>
          <p:cNvSpPr>
            <a:spLocks noGrp="1"/>
          </p:cNvSpPr>
          <p:nvPr>
            <p:ph idx="18" hasCustomPrompt="1"/>
          </p:nvPr>
        </p:nvSpPr>
        <p:spPr>
          <a:xfrm>
            <a:off x="6157170" y="2107132"/>
            <a:ext cx="2201592" cy="257025"/>
          </a:xfrm>
        </p:spPr>
        <p:txBody>
          <a:bodyPr tIns="0" bIns="0" anchor="b" anchorCtr="0"/>
          <a:lstStyle>
            <a:lvl1pPr marL="0" indent="0">
              <a:buNone/>
              <a:tabLst/>
              <a:defRPr sz="1400" b="0">
                <a:solidFill>
                  <a:schemeClr val="tx1">
                    <a:lumMod val="65000"/>
                    <a:lumOff val="35000"/>
                  </a:schemeClr>
                </a:solidFill>
                <a:latin typeface="+mn-lt"/>
              </a:defRPr>
            </a:lvl1pPr>
            <a:lvl2pPr>
              <a:defRPr sz="2400"/>
            </a:lvl2pPr>
          </a:lstStyle>
          <a:p>
            <a:pPr lvl="0"/>
            <a:r>
              <a:rPr lang="en-US"/>
              <a:t>Title</a:t>
            </a:r>
          </a:p>
        </p:txBody>
      </p:sp>
      <p:sp>
        <p:nvSpPr>
          <p:cNvPr id="15" name="Content Placeholder 2">
            <a:extLst>
              <a:ext uri="{FF2B5EF4-FFF2-40B4-BE49-F238E27FC236}">
                <a16:creationId xmlns:a16="http://schemas.microsoft.com/office/drawing/2014/main" id="{32723943-29EE-3D41-8469-429F31AE6F3D}"/>
              </a:ext>
            </a:extLst>
          </p:cNvPr>
          <p:cNvSpPr>
            <a:spLocks noGrp="1"/>
          </p:cNvSpPr>
          <p:nvPr>
            <p:ph idx="19" hasCustomPrompt="1"/>
          </p:nvPr>
        </p:nvSpPr>
        <p:spPr>
          <a:xfrm>
            <a:off x="6157170" y="1726963"/>
            <a:ext cx="2201592" cy="396814"/>
          </a:xfrm>
        </p:spPr>
        <p:txBody>
          <a:bodyPr vert="horz" lIns="0" tIns="0" rIns="0" bIns="0" rtlCol="0" anchor="b" anchorCtr="0">
            <a:normAutofit/>
          </a:bodyPr>
          <a:lstStyle>
            <a:lvl1pPr marL="0" indent="0">
              <a:buNone/>
              <a:tabLst/>
              <a:defRPr lang="en-US" sz="1800" dirty="0">
                <a:ea typeface="+mj-ea"/>
                <a:cs typeface="+mj-cs"/>
              </a:defRPr>
            </a:lvl1pPr>
            <a:lvl2pPr>
              <a:defRPr sz="2400"/>
            </a:lvl2pPr>
          </a:lstStyle>
          <a:p>
            <a:pPr marL="285750" lvl="0" indent="-285750">
              <a:lnSpc>
                <a:spcPct val="90000"/>
              </a:lnSpc>
              <a:spcBef>
                <a:spcPct val="0"/>
              </a:spcBef>
            </a:pPr>
            <a:r>
              <a:rPr lang="en-US"/>
              <a:t>Name</a:t>
            </a:r>
          </a:p>
        </p:txBody>
      </p:sp>
      <p:sp>
        <p:nvSpPr>
          <p:cNvPr id="16" name="Rounded Rectangle 15">
            <a:extLst>
              <a:ext uri="{FF2B5EF4-FFF2-40B4-BE49-F238E27FC236}">
                <a16:creationId xmlns:a16="http://schemas.microsoft.com/office/drawing/2014/main" id="{6A7CB190-C305-0C4D-82C4-C43AD10CAB63}"/>
              </a:ext>
            </a:extLst>
          </p:cNvPr>
          <p:cNvSpPr/>
          <p:nvPr userDrawn="1"/>
        </p:nvSpPr>
        <p:spPr>
          <a:xfrm>
            <a:off x="8765217" y="1019895"/>
            <a:ext cx="939832" cy="1446917"/>
          </a:xfrm>
          <a:prstGeom prst="roundRect">
            <a:avLst>
              <a:gd name="adj" fmla="val 1322"/>
            </a:avLst>
          </a:prstGeom>
          <a:solidFill>
            <a:schemeClr val="accent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7">
            <a:extLst>
              <a:ext uri="{FF2B5EF4-FFF2-40B4-BE49-F238E27FC236}">
                <a16:creationId xmlns:a16="http://schemas.microsoft.com/office/drawing/2014/main" id="{AB5F6CE3-2ED5-D940-85EB-850C6D73D218}"/>
              </a:ext>
            </a:extLst>
          </p:cNvPr>
          <p:cNvSpPr>
            <a:spLocks noGrp="1"/>
          </p:cNvSpPr>
          <p:nvPr>
            <p:ph type="pic" sz="quarter" idx="20" hasCustomPrompt="1"/>
          </p:nvPr>
        </p:nvSpPr>
        <p:spPr>
          <a:xfrm>
            <a:off x="8988592" y="1174044"/>
            <a:ext cx="1073636" cy="1156676"/>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18" name="Content Placeholder 2">
            <a:extLst>
              <a:ext uri="{FF2B5EF4-FFF2-40B4-BE49-F238E27FC236}">
                <a16:creationId xmlns:a16="http://schemas.microsoft.com/office/drawing/2014/main" id="{6A53F0D1-144A-984D-9C2D-B5883E8A4395}"/>
              </a:ext>
            </a:extLst>
          </p:cNvPr>
          <p:cNvSpPr>
            <a:spLocks noGrp="1"/>
          </p:cNvSpPr>
          <p:nvPr>
            <p:ph idx="21" hasCustomPrompt="1"/>
          </p:nvPr>
        </p:nvSpPr>
        <p:spPr>
          <a:xfrm>
            <a:off x="8765217" y="2741770"/>
            <a:ext cx="3684859" cy="3866064"/>
          </a:xfrm>
        </p:spPr>
        <p:txBody>
          <a:bodyPr/>
          <a:lstStyle>
            <a:lvl1pPr>
              <a:defRPr sz="1800">
                <a:solidFill>
                  <a:schemeClr val="tx1">
                    <a:lumMod val="75000"/>
                    <a:lumOff val="25000"/>
                  </a:schemeClr>
                </a:solidFill>
                <a:latin typeface="+mn-lt"/>
              </a:defRPr>
            </a:lvl1pPr>
            <a:lvl2pPr>
              <a:defRPr sz="1200"/>
            </a:lvl2pPr>
            <a:lvl3pPr>
              <a:defRPr sz="1100"/>
            </a:lvl3pPr>
            <a:lvl4pPr>
              <a:defRPr sz="1200"/>
            </a:lvl4pPr>
            <a:lvl5pPr>
              <a:defRPr sz="1200"/>
            </a:lvl5pPr>
          </a:lstStyle>
          <a:p>
            <a:pPr lvl="1"/>
            <a:r>
              <a:rPr lang="en-US"/>
              <a:t>Bio details</a:t>
            </a:r>
          </a:p>
          <a:p>
            <a:pPr lvl="2"/>
            <a:r>
              <a:rPr lang="en-US"/>
              <a:t>bullets</a:t>
            </a:r>
          </a:p>
        </p:txBody>
      </p:sp>
      <p:sp>
        <p:nvSpPr>
          <p:cNvPr id="19" name="Content Placeholder 2">
            <a:extLst>
              <a:ext uri="{FF2B5EF4-FFF2-40B4-BE49-F238E27FC236}">
                <a16:creationId xmlns:a16="http://schemas.microsoft.com/office/drawing/2014/main" id="{9085CF43-C821-3641-8633-274FA746C00E}"/>
              </a:ext>
            </a:extLst>
          </p:cNvPr>
          <p:cNvSpPr>
            <a:spLocks noGrp="1"/>
          </p:cNvSpPr>
          <p:nvPr>
            <p:ph idx="22" hasCustomPrompt="1"/>
          </p:nvPr>
        </p:nvSpPr>
        <p:spPr>
          <a:xfrm>
            <a:off x="10248484" y="2107132"/>
            <a:ext cx="2201592" cy="257025"/>
          </a:xfrm>
        </p:spPr>
        <p:txBody>
          <a:bodyPr tIns="0" bIns="0" anchor="b" anchorCtr="0"/>
          <a:lstStyle>
            <a:lvl1pPr marL="0" indent="0">
              <a:buNone/>
              <a:tabLst/>
              <a:defRPr sz="1400" b="0">
                <a:solidFill>
                  <a:schemeClr val="tx1">
                    <a:lumMod val="65000"/>
                    <a:lumOff val="35000"/>
                  </a:schemeClr>
                </a:solidFill>
                <a:latin typeface="+mn-lt"/>
              </a:defRPr>
            </a:lvl1pPr>
            <a:lvl2pPr>
              <a:defRPr sz="2400"/>
            </a:lvl2pPr>
          </a:lstStyle>
          <a:p>
            <a:pPr lvl="0"/>
            <a:r>
              <a:rPr lang="en-US"/>
              <a:t>Title</a:t>
            </a:r>
          </a:p>
        </p:txBody>
      </p:sp>
      <p:sp>
        <p:nvSpPr>
          <p:cNvPr id="20" name="Content Placeholder 2">
            <a:extLst>
              <a:ext uri="{FF2B5EF4-FFF2-40B4-BE49-F238E27FC236}">
                <a16:creationId xmlns:a16="http://schemas.microsoft.com/office/drawing/2014/main" id="{6A3B41A7-73C3-1A4C-9F24-AA7F33785A27}"/>
              </a:ext>
            </a:extLst>
          </p:cNvPr>
          <p:cNvSpPr>
            <a:spLocks noGrp="1"/>
          </p:cNvSpPr>
          <p:nvPr>
            <p:ph idx="23" hasCustomPrompt="1"/>
          </p:nvPr>
        </p:nvSpPr>
        <p:spPr>
          <a:xfrm>
            <a:off x="10248484" y="1726963"/>
            <a:ext cx="2201592" cy="396814"/>
          </a:xfrm>
        </p:spPr>
        <p:txBody>
          <a:bodyPr vert="horz" lIns="0" tIns="0" rIns="0" bIns="0" rtlCol="0" anchor="b" anchorCtr="0">
            <a:normAutofit/>
          </a:bodyPr>
          <a:lstStyle>
            <a:lvl1pPr marL="0" indent="0">
              <a:buNone/>
              <a:tabLst/>
              <a:defRPr lang="en-US" sz="1800" dirty="0">
                <a:ea typeface="+mj-ea"/>
                <a:cs typeface="+mj-cs"/>
              </a:defRPr>
            </a:lvl1pPr>
            <a:lvl2pPr>
              <a:defRPr sz="2400"/>
            </a:lvl2pPr>
          </a:lstStyle>
          <a:p>
            <a:pPr marL="285750" lvl="0" indent="-285750">
              <a:lnSpc>
                <a:spcPct val="90000"/>
              </a:lnSpc>
              <a:spcBef>
                <a:spcPct val="0"/>
              </a:spcBef>
            </a:pPr>
            <a:r>
              <a:rPr lang="en-US"/>
              <a:t>Name</a:t>
            </a:r>
          </a:p>
        </p:txBody>
      </p:sp>
    </p:spTree>
    <p:extLst>
      <p:ext uri="{BB962C8B-B14F-4D97-AF65-F5344CB8AC3E}">
        <p14:creationId xmlns:p14="http://schemas.microsoft.com/office/powerpoint/2010/main" val="180518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8CCD-96A8-0141-AA00-09FC817D302E}"/>
              </a:ext>
            </a:extLst>
          </p:cNvPr>
          <p:cNvSpPr>
            <a:spLocks noGrp="1"/>
          </p:cNvSpPr>
          <p:nvPr>
            <p:ph type="title"/>
          </p:nvPr>
        </p:nvSpPr>
        <p:spPr/>
        <p:txBody>
          <a:bodyPr rIns="91440"/>
          <a:lstStyle/>
          <a:p>
            <a:r>
              <a:rPr lang="en-US"/>
              <a:t>Click to edit Master title style</a:t>
            </a:r>
          </a:p>
        </p:txBody>
      </p:sp>
      <p:sp>
        <p:nvSpPr>
          <p:cNvPr id="3" name="Text Placeholder 4">
            <a:extLst>
              <a:ext uri="{FF2B5EF4-FFF2-40B4-BE49-F238E27FC236}">
                <a16:creationId xmlns:a16="http://schemas.microsoft.com/office/drawing/2014/main" id="{D58E222C-C154-D946-B74D-A0EDAA055EAC}"/>
              </a:ext>
            </a:extLst>
          </p:cNvPr>
          <p:cNvSpPr>
            <a:spLocks noGrp="1"/>
          </p:cNvSpPr>
          <p:nvPr>
            <p:ph type="body" sz="quarter" idx="10"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461342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Blank with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8CCD-96A8-0141-AA00-09FC817D302E}"/>
              </a:ext>
            </a:extLst>
          </p:cNvPr>
          <p:cNvSpPr>
            <a:spLocks noGrp="1"/>
          </p:cNvSpPr>
          <p:nvPr>
            <p:ph type="title"/>
          </p:nvPr>
        </p:nvSpPr>
        <p:spPr>
          <a:xfrm>
            <a:off x="619277" y="6129338"/>
            <a:ext cx="11802936" cy="598137"/>
          </a:xfrm>
        </p:spPr>
        <p:txBody>
          <a:bodyPr anchor="b" anchorCtr="0"/>
          <a:lstStyle>
            <a:lvl1pPr>
              <a:defRPr sz="1200" i="1">
                <a:solidFill>
                  <a:schemeClr val="tx1">
                    <a:lumMod val="50000"/>
                    <a:lumOff val="50000"/>
                  </a:schemeClr>
                </a:solidFill>
                <a:latin typeface="+mn-lt"/>
              </a:defRPr>
            </a:lvl1pPr>
          </a:lstStyle>
          <a:p>
            <a:r>
              <a:rPr lang="en-US"/>
              <a:t>Click to edit Master title style</a:t>
            </a:r>
          </a:p>
        </p:txBody>
      </p:sp>
    </p:spTree>
    <p:extLst>
      <p:ext uri="{BB962C8B-B14F-4D97-AF65-F5344CB8AC3E}">
        <p14:creationId xmlns:p14="http://schemas.microsoft.com/office/powerpoint/2010/main" val="375946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733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E12F5-DBA2-0A4D-B274-80C7824150DE}"/>
              </a:ext>
            </a:extLst>
          </p:cNvPr>
          <p:cNvGrpSpPr/>
          <p:nvPr userDrawn="1"/>
        </p:nvGrpSpPr>
        <p:grpSpPr>
          <a:xfrm>
            <a:off x="493172" y="532455"/>
            <a:ext cx="2498305" cy="627193"/>
            <a:chOff x="652418" y="7606378"/>
            <a:chExt cx="3620719" cy="908972"/>
          </a:xfrm>
        </p:grpSpPr>
        <p:pic>
          <p:nvPicPr>
            <p:cNvPr id="13" name="Picture 12">
              <a:extLst>
                <a:ext uri="{FF2B5EF4-FFF2-40B4-BE49-F238E27FC236}">
                  <a16:creationId xmlns:a16="http://schemas.microsoft.com/office/drawing/2014/main" id="{80ACD64D-B15E-9740-8387-487AD9617AB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9005" t="9292" r="39005" b="57583"/>
            <a:stretch/>
          </p:blipFill>
          <p:spPr>
            <a:xfrm>
              <a:off x="652418" y="7606378"/>
              <a:ext cx="754062" cy="757237"/>
            </a:xfrm>
            <a:prstGeom prst="rect">
              <a:avLst/>
            </a:prstGeom>
          </p:spPr>
        </p:pic>
        <p:pic>
          <p:nvPicPr>
            <p:cNvPr id="14" name="Picture 13">
              <a:extLst>
                <a:ext uri="{FF2B5EF4-FFF2-40B4-BE49-F238E27FC236}">
                  <a16:creationId xmlns:a16="http://schemas.microsoft.com/office/drawing/2014/main" id="{C67841FF-B080-2647-BEFD-41D9BDF4E2A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563" t="40305" r="4607" b="24695"/>
            <a:stretch/>
          </p:blipFill>
          <p:spPr>
            <a:xfrm>
              <a:off x="1329912" y="7715250"/>
              <a:ext cx="2943225" cy="800100"/>
            </a:xfrm>
            <a:prstGeom prst="rect">
              <a:avLst/>
            </a:prstGeom>
          </p:spPr>
        </p:pic>
      </p:grpSp>
      <p:pic>
        <p:nvPicPr>
          <p:cNvPr id="15" name="Picture 14" descr="Background pattern&#10;&#10;Description automatically generated">
            <a:extLst>
              <a:ext uri="{FF2B5EF4-FFF2-40B4-BE49-F238E27FC236}">
                <a16:creationId xmlns:a16="http://schemas.microsoft.com/office/drawing/2014/main" id="{8338FFC1-0677-6E4F-9C4C-35486A2F0FED}"/>
              </a:ext>
            </a:extLst>
          </p:cNvPr>
          <p:cNvPicPr>
            <a:picLocks noChangeAspect="1"/>
          </p:cNvPicPr>
          <p:nvPr userDrawn="1"/>
        </p:nvPicPr>
        <p:blipFill rotWithShape="1">
          <a:blip r:embed="rId3">
            <a:duotone>
              <a:prstClr val="black"/>
              <a:srgbClr val="0096FF">
                <a:tint val="45000"/>
                <a:satMod val="400000"/>
              </a:srgb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4" t="38087" b="-44"/>
          <a:stretch/>
        </p:blipFill>
        <p:spPr>
          <a:xfrm>
            <a:off x="-3481" y="-1"/>
            <a:ext cx="13008281" cy="6941831"/>
          </a:xfrm>
          <a:prstGeom prst="flowChartDocument">
            <a:avLst/>
          </a:prstGeom>
        </p:spPr>
      </p:pic>
      <p:sp>
        <p:nvSpPr>
          <p:cNvPr id="6" name="Document 5">
            <a:extLst>
              <a:ext uri="{FF2B5EF4-FFF2-40B4-BE49-F238E27FC236}">
                <a16:creationId xmlns:a16="http://schemas.microsoft.com/office/drawing/2014/main" id="{DBCCF2E1-23A9-884D-A535-3D4C59C81F7B}"/>
              </a:ext>
            </a:extLst>
          </p:cNvPr>
          <p:cNvSpPr/>
          <p:nvPr userDrawn="1"/>
        </p:nvSpPr>
        <p:spPr>
          <a:xfrm>
            <a:off x="0" y="0"/>
            <a:ext cx="13004800" cy="6941831"/>
          </a:xfrm>
          <a:prstGeom prst="flowChartDocument">
            <a:avLst/>
          </a:prstGeom>
          <a:gradFill flip="none" rotWithShape="1">
            <a:gsLst>
              <a:gs pos="0">
                <a:schemeClr val="accent1">
                  <a:alpha val="55000"/>
                </a:schemeClr>
              </a:gs>
              <a:gs pos="50000">
                <a:schemeClr val="accent2">
                  <a:alpha val="46000"/>
                </a:schemeClr>
              </a:gs>
              <a:gs pos="84000">
                <a:schemeClr val="accent1">
                  <a:alpha val="6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7" name="Group 6">
            <a:extLst>
              <a:ext uri="{FF2B5EF4-FFF2-40B4-BE49-F238E27FC236}">
                <a16:creationId xmlns:a16="http://schemas.microsoft.com/office/drawing/2014/main" id="{E59BFE2A-1BE2-BF49-A8A4-35EBB1712793}"/>
              </a:ext>
            </a:extLst>
          </p:cNvPr>
          <p:cNvGrpSpPr>
            <a:grpSpLocks/>
          </p:cNvGrpSpPr>
          <p:nvPr userDrawn="1"/>
        </p:nvGrpSpPr>
        <p:grpSpPr bwMode="auto">
          <a:xfrm>
            <a:off x="9863607" y="6288247"/>
            <a:ext cx="2669830" cy="588268"/>
            <a:chOff x="1153160" y="2564464"/>
            <a:chExt cx="6532880" cy="1439077"/>
          </a:xfrm>
        </p:grpSpPr>
        <p:pic>
          <p:nvPicPr>
            <p:cNvPr id="8" name="Picture 14" descr="C:\Users\s.a.hendrickson\Desktop\TransCelerateLogoColorRGB.png">
              <a:extLst>
                <a:ext uri="{FF2B5EF4-FFF2-40B4-BE49-F238E27FC236}">
                  <a16:creationId xmlns:a16="http://schemas.microsoft.com/office/drawing/2014/main" id="{43EA449D-49C9-5245-93AD-AC81EF38445A}"/>
                </a:ext>
              </a:extLst>
            </p:cNvPr>
            <p:cNvPicPr>
              <a:picLocks noChangeAspect="1" noChangeArrowheads="1"/>
            </p:cNvPicPr>
            <p:nvPr userDrawn="1"/>
          </p:nvPicPr>
          <p:blipFill>
            <a:blip r:embed="rId5" cstate="print"/>
            <a:srcRect l="39027" r="41742" b="62263"/>
            <a:stretch>
              <a:fillRect/>
            </a:stretch>
          </p:blipFill>
          <p:spPr bwMode="auto">
            <a:xfrm>
              <a:off x="1153160" y="2564464"/>
              <a:ext cx="939800" cy="1104900"/>
            </a:xfrm>
            <a:prstGeom prst="rect">
              <a:avLst/>
            </a:prstGeom>
            <a:noFill/>
            <a:ln w="9525">
              <a:noFill/>
              <a:miter lim="800000"/>
              <a:headEnd/>
              <a:tailEnd/>
            </a:ln>
          </p:spPr>
        </p:pic>
        <p:pic>
          <p:nvPicPr>
            <p:cNvPr id="9" name="Picture 2" descr="C:\Users\s.a.hendrickson\Desktop\TransCelerateLogoColorRGB.png">
              <a:extLst>
                <a:ext uri="{FF2B5EF4-FFF2-40B4-BE49-F238E27FC236}">
                  <a16:creationId xmlns:a16="http://schemas.microsoft.com/office/drawing/2014/main" id="{0347465B-CFF1-7843-8220-05B2B137BB11}"/>
                </a:ext>
              </a:extLst>
            </p:cNvPr>
            <p:cNvPicPr>
              <a:picLocks noChangeAspect="1" noChangeArrowheads="1"/>
            </p:cNvPicPr>
            <p:nvPr userDrawn="1"/>
          </p:nvPicPr>
          <p:blipFill>
            <a:blip r:embed="rId5" cstate="print"/>
            <a:srcRect t="42453" b="28302"/>
            <a:stretch>
              <a:fillRect/>
            </a:stretch>
          </p:blipFill>
          <p:spPr bwMode="auto">
            <a:xfrm>
              <a:off x="2514600" y="2666999"/>
              <a:ext cx="5120640" cy="897548"/>
            </a:xfrm>
            <a:prstGeom prst="rect">
              <a:avLst/>
            </a:prstGeom>
            <a:noFill/>
            <a:ln w="9525">
              <a:noFill/>
              <a:miter lim="800000"/>
              <a:headEnd/>
              <a:tailEnd/>
            </a:ln>
          </p:spPr>
        </p:pic>
        <p:pic>
          <p:nvPicPr>
            <p:cNvPr id="10" name="Picture 2" descr="C:\Users\s.a.hendrickson\Desktop\TransCelerateLogoColorRGB.png">
              <a:extLst>
                <a:ext uri="{FF2B5EF4-FFF2-40B4-BE49-F238E27FC236}">
                  <a16:creationId xmlns:a16="http://schemas.microsoft.com/office/drawing/2014/main" id="{42AB9F15-3C10-A049-B01C-C962531D9E2C}"/>
                </a:ext>
              </a:extLst>
            </p:cNvPr>
            <p:cNvPicPr>
              <a:picLocks noChangeAspect="1" noChangeArrowheads="1"/>
            </p:cNvPicPr>
            <p:nvPr userDrawn="1"/>
          </p:nvPicPr>
          <p:blipFill>
            <a:blip r:embed="rId5" cstate="print"/>
            <a:srcRect t="70755" b="16415"/>
            <a:stretch>
              <a:fillRect/>
            </a:stretch>
          </p:blipFill>
          <p:spPr bwMode="auto">
            <a:xfrm>
              <a:off x="2382520" y="3595704"/>
              <a:ext cx="5303520" cy="407837"/>
            </a:xfrm>
            <a:prstGeom prst="rect">
              <a:avLst/>
            </a:prstGeom>
            <a:noFill/>
            <a:ln w="9525">
              <a:noFill/>
              <a:miter lim="800000"/>
              <a:headEnd/>
              <a:tailEnd/>
            </a:ln>
          </p:spPr>
        </p:pic>
      </p:grpSp>
      <p:sp>
        <p:nvSpPr>
          <p:cNvPr id="16" name="Document 15">
            <a:extLst>
              <a:ext uri="{FF2B5EF4-FFF2-40B4-BE49-F238E27FC236}">
                <a16:creationId xmlns:a16="http://schemas.microsoft.com/office/drawing/2014/main" id="{4B184632-3DE4-9E44-8D13-DC9798444E32}"/>
              </a:ext>
            </a:extLst>
          </p:cNvPr>
          <p:cNvSpPr/>
          <p:nvPr userDrawn="1"/>
        </p:nvSpPr>
        <p:spPr>
          <a:xfrm>
            <a:off x="0" y="0"/>
            <a:ext cx="13004800" cy="6941831"/>
          </a:xfrm>
          <a:prstGeom prst="flowChartDocument">
            <a:avLst/>
          </a:prstGeom>
          <a:gradFill flip="none" rotWithShape="1">
            <a:gsLst>
              <a:gs pos="0">
                <a:schemeClr val="accent1">
                  <a:alpha val="55000"/>
                </a:schemeClr>
              </a:gs>
              <a:gs pos="50000">
                <a:schemeClr val="accent2">
                  <a:alpha val="46000"/>
                </a:schemeClr>
              </a:gs>
              <a:gs pos="84000">
                <a:schemeClr val="accent1">
                  <a:alpha val="6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59D681D-862E-4E47-8100-B8EC523A0D13}"/>
              </a:ext>
            </a:extLst>
          </p:cNvPr>
          <p:cNvSpPr>
            <a:spLocks noGrp="1"/>
          </p:cNvSpPr>
          <p:nvPr>
            <p:ph type="ctrTitle"/>
          </p:nvPr>
        </p:nvSpPr>
        <p:spPr>
          <a:xfrm>
            <a:off x="1013477" y="2468598"/>
            <a:ext cx="10530823" cy="2004632"/>
          </a:xfrm>
        </p:spPr>
        <p:txBody>
          <a:bodyPr anchor="t" anchorCtr="0">
            <a:noAutofit/>
          </a:bodyPr>
          <a:lstStyle>
            <a:lvl1pPr algn="l">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1825532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p:nvPr>
        </p:nvSpPr>
        <p:spPr>
          <a:xfrm>
            <a:off x="928914" y="381001"/>
            <a:ext cx="11353397" cy="773853"/>
          </a:xfrm>
          <a:prstGeom prst="rect">
            <a:avLst/>
          </a:prstGeom>
        </p:spPr>
        <p:txBody>
          <a:bodyPr>
            <a:noAutofit/>
          </a:bodyPr>
          <a:lstStyle>
            <a:lvl1pPr algn="l">
              <a:defRPr sz="3200" b="1">
                <a:solidFill>
                  <a:schemeClr val="bg1"/>
                </a:solidFill>
              </a:defRPr>
            </a:lvl1pPr>
          </a:lstStyle>
          <a:p>
            <a:r>
              <a:rPr lang="en-US"/>
              <a:t>Click to edit Master title style</a:t>
            </a:r>
          </a:p>
        </p:txBody>
      </p:sp>
      <p:sp>
        <p:nvSpPr>
          <p:cNvPr id="6" name="Text Placeholder 8"/>
          <p:cNvSpPr>
            <a:spLocks noGrp="1"/>
          </p:cNvSpPr>
          <p:nvPr>
            <p:ph type="body" sz="quarter" idx="11"/>
          </p:nvPr>
        </p:nvSpPr>
        <p:spPr>
          <a:xfrm>
            <a:off x="516063" y="1771206"/>
            <a:ext cx="11766248" cy="4705795"/>
          </a:xfrm>
        </p:spPr>
        <p:txBody>
          <a:bodyPr tIns="0" bIns="0"/>
          <a:lstStyle>
            <a:lvl1pPr marL="0" indent="0">
              <a:lnSpc>
                <a:spcPct val="100000"/>
              </a:lnSpc>
              <a:spcBef>
                <a:spcPts val="813"/>
              </a:spcBef>
              <a:spcAft>
                <a:spcPts val="813"/>
              </a:spcAft>
              <a:buFont typeface="Arial" pitchFamily="34" charset="0"/>
              <a:buChar char="​"/>
              <a:defRPr sz="2000" b="1">
                <a:solidFill>
                  <a:schemeClr val="accent1"/>
                </a:solidFill>
                <a:latin typeface="+mj-lt"/>
              </a:defRPr>
            </a:lvl1pPr>
            <a:lvl2pPr marL="0" indent="0">
              <a:lnSpc>
                <a:spcPct val="110000"/>
              </a:lnSpc>
              <a:spcBef>
                <a:spcPts val="0"/>
              </a:spcBef>
              <a:spcAft>
                <a:spcPts val="813"/>
              </a:spcAft>
              <a:buFont typeface="Arial" pitchFamily="34" charset="0"/>
              <a:buChar char="​"/>
              <a:defRPr sz="1800" b="0">
                <a:solidFill>
                  <a:schemeClr val="tx1">
                    <a:lumMod val="65000"/>
                    <a:lumOff val="35000"/>
                  </a:schemeClr>
                </a:solidFill>
              </a:defRPr>
            </a:lvl2pPr>
            <a:lvl3pPr marL="384899" indent="-234380">
              <a:lnSpc>
                <a:spcPct val="100000"/>
              </a:lnSpc>
              <a:spcBef>
                <a:spcPts val="0"/>
              </a:spcBef>
              <a:spcAft>
                <a:spcPts val="813"/>
              </a:spcAft>
              <a:buFont typeface="Arial" pitchFamily="34" charset="0"/>
              <a:buChar char="•"/>
              <a:defRPr sz="1600" b="1">
                <a:solidFill>
                  <a:schemeClr val="tx1">
                    <a:lumMod val="65000"/>
                    <a:lumOff val="35000"/>
                  </a:schemeClr>
                </a:solidFill>
                <a:latin typeface="+mj-lt"/>
              </a:defRPr>
            </a:lvl3pPr>
            <a:lvl4pPr marL="847206" indent="-326841">
              <a:spcBef>
                <a:spcPts val="0"/>
              </a:spcBef>
              <a:spcAft>
                <a:spcPts val="813"/>
              </a:spcAft>
              <a:defRPr sz="1400" b="0" i="1">
                <a:latin typeface="+mj-lt"/>
              </a:defRPr>
            </a:lvl4pPr>
            <a:lvl5pPr marL="1242855" indent="-326841">
              <a:spcBef>
                <a:spcPts val="0"/>
              </a:spcBef>
              <a:spcAft>
                <a:spcPts val="406"/>
              </a:spcAft>
              <a:defRPr sz="1400" b="0" i="1">
                <a:solidFill>
                  <a:schemeClr val="accent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97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Tit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928914" y="381001"/>
            <a:ext cx="11972673" cy="773853"/>
          </a:xfrm>
          <a:prstGeom prst="rect">
            <a:avLst/>
          </a:prstGeom>
        </p:spPr>
        <p:txBody>
          <a:bodyPr>
            <a:noAutofit/>
          </a:bodyPr>
          <a:lstStyle>
            <a:lvl1pPr algn="l">
              <a:defRPr sz="3200" b="1">
                <a:solidFill>
                  <a:schemeClr val="accent2"/>
                </a:solidFill>
              </a:defRPr>
            </a:lvl1pPr>
          </a:lstStyle>
          <a:p>
            <a:r>
              <a:rPr lang="en-US"/>
              <a:t>Click to edit Master title style</a:t>
            </a:r>
          </a:p>
        </p:txBody>
      </p:sp>
    </p:spTree>
    <p:extLst>
      <p:ext uri="{BB962C8B-B14F-4D97-AF65-F5344CB8AC3E}">
        <p14:creationId xmlns:p14="http://schemas.microsoft.com/office/powerpoint/2010/main" val="338542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DD8CD1A-2077-634F-B290-71F6A506FB2A}"/>
              </a:ext>
            </a:extLst>
          </p:cNvPr>
          <p:cNvPicPr>
            <a:picLocks noChangeAspect="1"/>
          </p:cNvPicPr>
          <p:nvPr userDrawn="1"/>
        </p:nvPicPr>
        <p:blipFill rotWithShape="1">
          <a:blip r:embed="rId2" cstate="print">
            <a:duotone>
              <a:schemeClr val="accent1">
                <a:shade val="45000"/>
                <a:satMod val="135000"/>
              </a:schemeClr>
              <a:prstClr val="white"/>
            </a:duotone>
            <a:alphaModFix amt="20000"/>
            <a:extLst>
              <a:ext uri="{28A0092B-C50C-407E-A947-70E740481C1C}">
                <a14:useLocalDpi xmlns:a14="http://schemas.microsoft.com/office/drawing/2010/main" val="0"/>
              </a:ext>
            </a:extLst>
          </a:blip>
          <a:srcRect t="14396" b="7742"/>
          <a:stretch/>
        </p:blipFill>
        <p:spPr>
          <a:xfrm>
            <a:off x="-20990" y="-1"/>
            <a:ext cx="13025790" cy="6757261"/>
          </a:xfrm>
          <a:prstGeom prst="rect">
            <a:avLst/>
          </a:prstGeom>
        </p:spPr>
      </p:pic>
      <p:sp>
        <p:nvSpPr>
          <p:cNvPr id="8" name="Rectangle 7">
            <a:extLst>
              <a:ext uri="{FF2B5EF4-FFF2-40B4-BE49-F238E27FC236}">
                <a16:creationId xmlns:a16="http://schemas.microsoft.com/office/drawing/2014/main" id="{73484DD4-2FD4-9A47-969E-825ED2F97ED7}"/>
              </a:ext>
            </a:extLst>
          </p:cNvPr>
          <p:cNvSpPr/>
          <p:nvPr userDrawn="1"/>
        </p:nvSpPr>
        <p:spPr>
          <a:xfrm>
            <a:off x="0" y="0"/>
            <a:ext cx="13004800" cy="6757261"/>
          </a:xfrm>
          <a:prstGeom prst="rect">
            <a:avLst/>
          </a:prstGeom>
          <a:gradFill flip="none" rotWithShape="1">
            <a:gsLst>
              <a:gs pos="0">
                <a:schemeClr val="accent1"/>
              </a:gs>
              <a:gs pos="50000">
                <a:schemeClr val="accent2"/>
              </a:gs>
              <a:gs pos="84000">
                <a:schemeClr val="accent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Picture 14" descr="Background pattern&#10;&#10;Description automatically generated">
            <a:extLst>
              <a:ext uri="{FF2B5EF4-FFF2-40B4-BE49-F238E27FC236}">
                <a16:creationId xmlns:a16="http://schemas.microsoft.com/office/drawing/2014/main" id="{44F0F5FC-6C79-464B-B224-3A82B8B15BC4}"/>
              </a:ext>
            </a:extLst>
          </p:cNvPr>
          <p:cNvPicPr>
            <a:picLocks noChangeAspect="1"/>
          </p:cNvPicPr>
          <p:nvPr userDrawn="1"/>
        </p:nvPicPr>
        <p:blipFill rotWithShape="1">
          <a:blip r:embed="rId3">
            <a:duotone>
              <a:prstClr val="black"/>
              <a:srgbClr val="0096FF">
                <a:tint val="45000"/>
                <a:satMod val="400000"/>
              </a:srgbClr>
            </a:duotone>
            <a:alphaModFix amt="3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4" t="38088" b="1603"/>
          <a:stretch/>
        </p:blipFill>
        <p:spPr>
          <a:xfrm>
            <a:off x="-3481" y="0"/>
            <a:ext cx="13008281" cy="6757262"/>
          </a:xfrm>
          <a:prstGeom prst="rect">
            <a:avLst/>
          </a:prstGeom>
        </p:spPr>
      </p:pic>
      <p:sp>
        <p:nvSpPr>
          <p:cNvPr id="11" name="Rounded Rectangle 10">
            <a:extLst>
              <a:ext uri="{FF2B5EF4-FFF2-40B4-BE49-F238E27FC236}">
                <a16:creationId xmlns:a16="http://schemas.microsoft.com/office/drawing/2014/main" id="{3BE39E4B-2F07-3948-82D5-EFB820DF8FBF}"/>
              </a:ext>
            </a:extLst>
          </p:cNvPr>
          <p:cNvSpPr/>
          <p:nvPr userDrawn="1"/>
        </p:nvSpPr>
        <p:spPr>
          <a:xfrm>
            <a:off x="867905" y="1689315"/>
            <a:ext cx="11185356" cy="4583950"/>
          </a:xfrm>
          <a:prstGeom prst="roundRect">
            <a:avLst>
              <a:gd name="adj" fmla="val 874"/>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DE272AC-3C82-2B41-84FA-75C09867BA52}"/>
              </a:ext>
            </a:extLst>
          </p:cNvPr>
          <p:cNvSpPr>
            <a:spLocks noGrp="1"/>
          </p:cNvSpPr>
          <p:nvPr>
            <p:ph type="ctrTitle" hasCustomPrompt="1"/>
          </p:nvPr>
        </p:nvSpPr>
        <p:spPr>
          <a:xfrm>
            <a:off x="1185272" y="557939"/>
            <a:ext cx="10401891" cy="811372"/>
          </a:xfrm>
        </p:spPr>
        <p:txBody>
          <a:bodyPr lIns="91440" anchor="t" anchorCtr="0">
            <a:noAutofit/>
          </a:bodyPr>
          <a:lstStyle>
            <a:lvl1pPr algn="l">
              <a:defRPr sz="4000">
                <a:solidFill>
                  <a:schemeClr val="bg1"/>
                </a:solidFill>
              </a:defRPr>
            </a:lvl1pPr>
          </a:lstStyle>
          <a:p>
            <a:r>
              <a:rPr lang="en-US"/>
              <a:t>Click to edit Agenda</a:t>
            </a:r>
          </a:p>
        </p:txBody>
      </p:sp>
      <p:sp>
        <p:nvSpPr>
          <p:cNvPr id="10" name="Content Placeholder 2">
            <a:extLst>
              <a:ext uri="{FF2B5EF4-FFF2-40B4-BE49-F238E27FC236}">
                <a16:creationId xmlns:a16="http://schemas.microsoft.com/office/drawing/2014/main" id="{5BD4D02E-9D28-2F4F-BACB-3AF10F82682E}"/>
              </a:ext>
            </a:extLst>
          </p:cNvPr>
          <p:cNvSpPr>
            <a:spLocks noGrp="1"/>
          </p:cNvSpPr>
          <p:nvPr>
            <p:ph idx="1" hasCustomPrompt="1"/>
          </p:nvPr>
        </p:nvSpPr>
        <p:spPr>
          <a:xfrm>
            <a:off x="10759203" y="2014781"/>
            <a:ext cx="977941" cy="3938482"/>
          </a:xfrm>
        </p:spPr>
        <p:txBody>
          <a:bodyPr/>
          <a:lstStyle>
            <a:lvl1pPr algn="r">
              <a:spcBef>
                <a:spcPts val="1000"/>
              </a:spcBef>
              <a:defRPr sz="2400">
                <a:solidFill>
                  <a:schemeClr val="accent6"/>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page numbers</a:t>
            </a:r>
          </a:p>
        </p:txBody>
      </p:sp>
      <p:sp>
        <p:nvSpPr>
          <p:cNvPr id="12" name="Content Placeholder 2">
            <a:extLst>
              <a:ext uri="{FF2B5EF4-FFF2-40B4-BE49-F238E27FC236}">
                <a16:creationId xmlns:a16="http://schemas.microsoft.com/office/drawing/2014/main" id="{C3743861-086D-A348-B3FF-DFECB81E51B2}"/>
              </a:ext>
            </a:extLst>
          </p:cNvPr>
          <p:cNvSpPr>
            <a:spLocks noGrp="1"/>
          </p:cNvSpPr>
          <p:nvPr>
            <p:ph idx="10"/>
          </p:nvPr>
        </p:nvSpPr>
        <p:spPr>
          <a:xfrm>
            <a:off x="1185273" y="2014781"/>
            <a:ext cx="9139978" cy="3938482"/>
          </a:xfrm>
        </p:spPr>
        <p:txBody>
          <a:bodyPr/>
          <a:lstStyle>
            <a:lvl1pPr>
              <a:spcBef>
                <a:spcPts val="1800"/>
              </a:spcBef>
              <a:defRPr sz="1800" b="1">
                <a:solidFill>
                  <a:schemeClr val="accent1"/>
                </a:solidFill>
                <a:latin typeface="+mn-lt"/>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p:txBody>
      </p:sp>
    </p:spTree>
    <p:extLst>
      <p:ext uri="{BB962C8B-B14F-4D97-AF65-F5344CB8AC3E}">
        <p14:creationId xmlns:p14="http://schemas.microsoft.com/office/powerpoint/2010/main" val="4028686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ext Placeholder 8"/>
          <p:cNvSpPr>
            <a:spLocks noGrp="1"/>
          </p:cNvSpPr>
          <p:nvPr>
            <p:ph type="body" sz="quarter" idx="18"/>
          </p:nvPr>
        </p:nvSpPr>
        <p:spPr>
          <a:xfrm>
            <a:off x="516063" y="1771206"/>
            <a:ext cx="5573486" cy="4705795"/>
          </a:xfrm>
        </p:spPr>
        <p:txBody>
          <a:bodyPr tIns="0" bIns="0"/>
          <a:lstStyle>
            <a:lvl1pPr marL="0" indent="0">
              <a:lnSpc>
                <a:spcPct val="100000"/>
              </a:lnSpc>
              <a:spcBef>
                <a:spcPts val="813"/>
              </a:spcBef>
              <a:spcAft>
                <a:spcPts val="813"/>
              </a:spcAft>
              <a:buFont typeface="Arial" pitchFamily="34" charset="0"/>
              <a:buChar char="​"/>
              <a:defRPr sz="2000" b="1">
                <a:solidFill>
                  <a:schemeClr val="tx2"/>
                </a:solidFill>
                <a:latin typeface="+mj-lt"/>
              </a:defRPr>
            </a:lvl1pPr>
            <a:lvl2pPr marL="0" indent="0">
              <a:lnSpc>
                <a:spcPct val="110000"/>
              </a:lnSpc>
              <a:spcBef>
                <a:spcPts val="0"/>
              </a:spcBef>
              <a:spcAft>
                <a:spcPts val="813"/>
              </a:spcAft>
              <a:buFont typeface="Arial" pitchFamily="34" charset="0"/>
              <a:buChar char="​"/>
              <a:defRPr sz="1800" b="0">
                <a:solidFill>
                  <a:schemeClr val="tx1"/>
                </a:solidFill>
              </a:defRPr>
            </a:lvl2pPr>
            <a:lvl3pPr marL="384899" indent="-234380">
              <a:lnSpc>
                <a:spcPct val="100000"/>
              </a:lnSpc>
              <a:spcBef>
                <a:spcPts val="0"/>
              </a:spcBef>
              <a:spcAft>
                <a:spcPts val="813"/>
              </a:spcAft>
              <a:buFont typeface="Arial" pitchFamily="34" charset="0"/>
              <a:buChar char="•"/>
              <a:defRPr sz="1600" b="1">
                <a:solidFill>
                  <a:schemeClr val="accent5"/>
                </a:solidFill>
                <a:latin typeface="+mj-lt"/>
              </a:defRPr>
            </a:lvl3pPr>
            <a:lvl4pPr marL="847206" indent="-326841">
              <a:spcBef>
                <a:spcPts val="0"/>
              </a:spcBef>
              <a:spcAft>
                <a:spcPts val="813"/>
              </a:spcAft>
              <a:defRPr sz="1400" b="0" i="1">
                <a:latin typeface="+mj-lt"/>
              </a:defRPr>
            </a:lvl4pPr>
            <a:lvl5pPr marL="1242855" indent="-326841">
              <a:spcBef>
                <a:spcPts val="0"/>
              </a:spcBef>
              <a:spcAft>
                <a:spcPts val="406"/>
              </a:spcAft>
              <a:defRPr sz="1400" b="0" i="1">
                <a:solidFill>
                  <a:schemeClr val="accent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9"/>
          </p:nvPr>
        </p:nvSpPr>
        <p:spPr>
          <a:xfrm>
            <a:off x="6708825" y="1771206"/>
            <a:ext cx="5573486" cy="4705795"/>
          </a:xfrm>
        </p:spPr>
        <p:txBody>
          <a:bodyPr tIns="0" bIns="0"/>
          <a:lstStyle>
            <a:lvl1pPr marL="0" indent="0">
              <a:lnSpc>
                <a:spcPct val="100000"/>
              </a:lnSpc>
              <a:spcBef>
                <a:spcPts val="813"/>
              </a:spcBef>
              <a:spcAft>
                <a:spcPts val="813"/>
              </a:spcAft>
              <a:buFont typeface="Arial" pitchFamily="34" charset="0"/>
              <a:buChar char="​"/>
              <a:defRPr sz="2000" b="1">
                <a:solidFill>
                  <a:schemeClr val="tx2"/>
                </a:solidFill>
                <a:latin typeface="+mj-lt"/>
              </a:defRPr>
            </a:lvl1pPr>
            <a:lvl2pPr marL="0" indent="0">
              <a:lnSpc>
                <a:spcPct val="110000"/>
              </a:lnSpc>
              <a:spcBef>
                <a:spcPts val="0"/>
              </a:spcBef>
              <a:spcAft>
                <a:spcPts val="813"/>
              </a:spcAft>
              <a:buFont typeface="Arial" pitchFamily="34" charset="0"/>
              <a:buChar char="​"/>
              <a:defRPr sz="1800" b="0">
                <a:solidFill>
                  <a:schemeClr val="tx1"/>
                </a:solidFill>
              </a:defRPr>
            </a:lvl2pPr>
            <a:lvl3pPr marL="384899" indent="-234380">
              <a:lnSpc>
                <a:spcPct val="100000"/>
              </a:lnSpc>
              <a:spcBef>
                <a:spcPts val="0"/>
              </a:spcBef>
              <a:spcAft>
                <a:spcPts val="813"/>
              </a:spcAft>
              <a:buFont typeface="Arial" pitchFamily="34" charset="0"/>
              <a:buChar char="•"/>
              <a:defRPr sz="1600" b="1">
                <a:solidFill>
                  <a:schemeClr val="accent5"/>
                </a:solidFill>
                <a:latin typeface="+mj-lt"/>
              </a:defRPr>
            </a:lvl3pPr>
            <a:lvl4pPr marL="847206" indent="-326841">
              <a:spcBef>
                <a:spcPts val="0"/>
              </a:spcBef>
              <a:spcAft>
                <a:spcPts val="813"/>
              </a:spcAft>
              <a:defRPr sz="1400" b="0" i="1">
                <a:latin typeface="+mj-lt"/>
              </a:defRPr>
            </a:lvl4pPr>
            <a:lvl5pPr marL="1242855" indent="-326841">
              <a:spcBef>
                <a:spcPts val="0"/>
              </a:spcBef>
              <a:spcAft>
                <a:spcPts val="406"/>
              </a:spcAft>
              <a:defRPr sz="1400" b="0" i="1">
                <a:solidFill>
                  <a:schemeClr val="accent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928914" y="381001"/>
            <a:ext cx="11353397" cy="773853"/>
          </a:xfrm>
          <a:prstGeom prst="rect">
            <a:avLst/>
          </a:prstGeom>
        </p:spPr>
        <p:txBody>
          <a:bodyPr>
            <a:noAutofit/>
          </a:bodyPr>
          <a:lstStyle>
            <a:lvl1pPr algn="l">
              <a:defRPr sz="3200" b="1">
                <a:solidFill>
                  <a:schemeClr val="accent2"/>
                </a:solidFill>
              </a:defRPr>
            </a:lvl1pPr>
          </a:lstStyle>
          <a:p>
            <a:r>
              <a:rPr lang="en-US"/>
              <a:t>Click to edit Master title style</a:t>
            </a:r>
          </a:p>
        </p:txBody>
      </p:sp>
    </p:spTree>
    <p:extLst>
      <p:ext uri="{BB962C8B-B14F-4D97-AF65-F5344CB8AC3E}">
        <p14:creationId xmlns:p14="http://schemas.microsoft.com/office/powerpoint/2010/main" val="108937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_A">
    <p:bg>
      <p:bgPr>
        <a:gradFill flip="none" rotWithShape="1">
          <a:gsLst>
            <a:gs pos="0">
              <a:schemeClr val="accent2"/>
            </a:gs>
            <a:gs pos="37000">
              <a:schemeClr val="accent1">
                <a:lumMod val="95000"/>
                <a:lumOff val="5000"/>
              </a:schemeClr>
            </a:gs>
            <a:gs pos="100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D46F3D2-9E39-2B4B-8036-A257F9F53B9B}"/>
              </a:ext>
            </a:extLst>
          </p:cNvPr>
          <p:cNvPicPr>
            <a:picLocks noChangeAspect="1"/>
          </p:cNvPicPr>
          <p:nvPr userDrawn="1"/>
        </p:nvPicPr>
        <p:blipFill rotWithShape="1">
          <a:blip r:embed="rId2">
            <a:duotone>
              <a:prstClr val="black"/>
              <a:srgbClr val="0096FF">
                <a:tint val="45000"/>
                <a:satMod val="400000"/>
              </a:srgbClr>
            </a:duotone>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78" t="5137" r="15559" b="-1"/>
          <a:stretch/>
        </p:blipFill>
        <p:spPr>
          <a:xfrm>
            <a:off x="785612" y="833831"/>
            <a:ext cx="5834130" cy="5647537"/>
          </a:xfrm>
          <a:prstGeom prst="roundRect">
            <a:avLst>
              <a:gd name="adj" fmla="val 5589"/>
            </a:avLst>
          </a:prstGeom>
        </p:spPr>
      </p:pic>
      <p:sp>
        <p:nvSpPr>
          <p:cNvPr id="9" name="Rounded Rectangle 8">
            <a:extLst>
              <a:ext uri="{FF2B5EF4-FFF2-40B4-BE49-F238E27FC236}">
                <a16:creationId xmlns:a16="http://schemas.microsoft.com/office/drawing/2014/main" id="{43985037-9018-9F4A-9D6F-E85261CFFB9B}"/>
              </a:ext>
            </a:extLst>
          </p:cNvPr>
          <p:cNvSpPr/>
          <p:nvPr userDrawn="1"/>
        </p:nvSpPr>
        <p:spPr>
          <a:xfrm>
            <a:off x="785611" y="833832"/>
            <a:ext cx="5834130" cy="5647536"/>
          </a:xfrm>
          <a:prstGeom prst="roundRect">
            <a:avLst>
              <a:gd name="adj" fmla="val 5752"/>
            </a:avLst>
          </a:prstGeom>
          <a:noFill/>
          <a:ln w="127000">
            <a:gradFill flip="none" rotWithShape="1">
              <a:gsLst>
                <a:gs pos="0">
                  <a:schemeClr val="accent5"/>
                </a:gs>
                <a:gs pos="31000">
                  <a:schemeClr val="accent3"/>
                </a:gs>
                <a:gs pos="78000">
                  <a:schemeClr val="accent6"/>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A38-12AB-D541-B9B4-F6E11A5C0472}"/>
              </a:ext>
            </a:extLst>
          </p:cNvPr>
          <p:cNvSpPr>
            <a:spLocks noGrp="1"/>
          </p:cNvSpPr>
          <p:nvPr>
            <p:ph type="title"/>
          </p:nvPr>
        </p:nvSpPr>
        <p:spPr>
          <a:xfrm>
            <a:off x="1323350" y="1554736"/>
            <a:ext cx="4729720" cy="4203127"/>
          </a:xfrm>
        </p:spPr>
        <p:txBody>
          <a:bodyPr bIns="0" anchor="t" anchorCtr="0">
            <a:normAutofit/>
          </a:bodyP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06F37FD-CB98-B54D-B4BC-ADB5F39D136F}"/>
              </a:ext>
            </a:extLst>
          </p:cNvPr>
          <p:cNvSpPr>
            <a:spLocks noGrp="1"/>
          </p:cNvSpPr>
          <p:nvPr>
            <p:ph type="body" idx="1"/>
          </p:nvPr>
        </p:nvSpPr>
        <p:spPr>
          <a:xfrm>
            <a:off x="7405352" y="1554735"/>
            <a:ext cx="5001802" cy="4203128"/>
          </a:xfrm>
        </p:spPr>
        <p:txBody>
          <a:bodyPr tIns="0" bIns="0" anchor="t" anchorCtr="0">
            <a:normAutofit/>
          </a:bodyPr>
          <a:lstStyle>
            <a:lvl1pPr marL="0" inden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Text Placeholder 4">
            <a:extLst>
              <a:ext uri="{FF2B5EF4-FFF2-40B4-BE49-F238E27FC236}">
                <a16:creationId xmlns:a16="http://schemas.microsoft.com/office/drawing/2014/main" id="{040A90B2-D5AA-6C4F-BA69-144A54B8BD66}"/>
              </a:ext>
            </a:extLst>
          </p:cNvPr>
          <p:cNvSpPr>
            <a:spLocks noGrp="1"/>
          </p:cNvSpPr>
          <p:nvPr>
            <p:ph type="body" sz="quarter" idx="10"/>
          </p:nvPr>
        </p:nvSpPr>
        <p:spPr>
          <a:xfrm>
            <a:off x="1003512" y="528034"/>
            <a:ext cx="3185029" cy="566358"/>
          </a:xfrm>
          <a:prstGeom prst="roundRect">
            <a:avLst>
              <a:gd name="adj" fmla="val 11622"/>
            </a:avLst>
          </a:prstGeom>
          <a:solidFill>
            <a:schemeClr val="accent2"/>
          </a:solidFill>
        </p:spPr>
        <p:txBody>
          <a:bodyPr lIns="182880" rIns="91440" anchor="ctr" anchorCtr="0"/>
          <a:lstStyle>
            <a:lvl1pPr marL="14288" indent="-14288" algn="l">
              <a:buNone/>
              <a:tabLst/>
              <a:defRPr sz="1100" cap="all" baseline="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3359613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B">
    <p:bg>
      <p:bgPr>
        <a:solidFill>
          <a:srgbClr val="DF9042">
            <a:alpha val="10000"/>
          </a:srgb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6F37FD-CB98-B54D-B4BC-ADB5F39D136F}"/>
              </a:ext>
            </a:extLst>
          </p:cNvPr>
          <p:cNvSpPr>
            <a:spLocks noGrp="1"/>
          </p:cNvSpPr>
          <p:nvPr>
            <p:ph type="body" idx="1"/>
          </p:nvPr>
        </p:nvSpPr>
        <p:spPr>
          <a:xfrm>
            <a:off x="7180749" y="1160514"/>
            <a:ext cx="2934801" cy="585788"/>
          </a:xfrm>
          <a:prstGeom prst="roundRect">
            <a:avLst>
              <a:gd name="adj" fmla="val 9350"/>
            </a:avLst>
          </a:prstGeom>
          <a:solidFill>
            <a:srgbClr val="DE5842"/>
          </a:solidFill>
        </p:spPr>
        <p:txBody>
          <a:bodyPr vert="horz" lIns="91440" tIns="45720" rIns="91440" bIns="45720" rtlCol="0" anchor="ctr" anchorCtr="0">
            <a:noAutofit/>
          </a:bodyPr>
          <a:lstStyle>
            <a:lvl1pPr>
              <a:defRPr lang="en-US" sz="1100" cap="all" baseline="0" dirty="0">
                <a:solidFill>
                  <a:schemeClr val="bg1"/>
                </a:solidFill>
                <a:latin typeface="+mn-lt"/>
              </a:defRPr>
            </a:lvl1pPr>
          </a:lstStyle>
          <a:p>
            <a:pPr lvl="0" algn="ctr"/>
            <a:r>
              <a:rPr lang="en-US"/>
              <a:t>Click to edit Master text styles</a:t>
            </a:r>
          </a:p>
        </p:txBody>
      </p:sp>
      <p:sp>
        <p:nvSpPr>
          <p:cNvPr id="9" name="Rounded Rectangle 8">
            <a:extLst>
              <a:ext uri="{FF2B5EF4-FFF2-40B4-BE49-F238E27FC236}">
                <a16:creationId xmlns:a16="http://schemas.microsoft.com/office/drawing/2014/main" id="{43985037-9018-9F4A-9D6F-E85261CFFB9B}"/>
              </a:ext>
            </a:extLst>
          </p:cNvPr>
          <p:cNvSpPr/>
          <p:nvPr userDrawn="1"/>
        </p:nvSpPr>
        <p:spPr>
          <a:xfrm>
            <a:off x="674949" y="685800"/>
            <a:ext cx="4019774" cy="5943600"/>
          </a:xfrm>
          <a:prstGeom prst="roundRect">
            <a:avLst>
              <a:gd name="adj" fmla="val 1322"/>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A38-12AB-D541-B9B4-F6E11A5C0472}"/>
              </a:ext>
            </a:extLst>
          </p:cNvPr>
          <p:cNvSpPr>
            <a:spLocks noGrp="1"/>
          </p:cNvSpPr>
          <p:nvPr userDrawn="1">
            <p:ph type="title"/>
          </p:nvPr>
        </p:nvSpPr>
        <p:spPr>
          <a:xfrm>
            <a:off x="7180749" y="2010410"/>
            <a:ext cx="5149102" cy="4144273"/>
          </a:xfrm>
        </p:spPr>
        <p:txBody>
          <a:bodyPr bIns="0" anchor="t" anchorCtr="0">
            <a:normAutofit/>
          </a:bodyPr>
          <a:lstStyle>
            <a:lvl1pPr>
              <a:defRPr sz="5400">
                <a:solidFill>
                  <a:srgbClr val="DE5842"/>
                </a:solidFill>
              </a:defRPr>
            </a:lvl1pPr>
          </a:lstStyle>
          <a:p>
            <a:r>
              <a:rPr lang="en-US"/>
              <a:t>Click to edit Master title style</a:t>
            </a:r>
          </a:p>
        </p:txBody>
      </p:sp>
      <p:sp>
        <p:nvSpPr>
          <p:cNvPr id="14" name="Rounded Rectangle 13">
            <a:extLst>
              <a:ext uri="{FF2B5EF4-FFF2-40B4-BE49-F238E27FC236}">
                <a16:creationId xmlns:a16="http://schemas.microsoft.com/office/drawing/2014/main" id="{101FFF14-6F11-B248-AF23-9E91E3A1A3A0}"/>
              </a:ext>
            </a:extLst>
          </p:cNvPr>
          <p:cNvSpPr/>
          <p:nvPr userDrawn="1"/>
        </p:nvSpPr>
        <p:spPr>
          <a:xfrm>
            <a:off x="1135383" y="1160514"/>
            <a:ext cx="5387091" cy="4994169"/>
          </a:xfrm>
          <a:prstGeom prst="roundRect">
            <a:avLst>
              <a:gd name="adj" fmla="val 1322"/>
            </a:avLst>
          </a:prstGeom>
          <a:solidFill>
            <a:schemeClr val="accent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e inside of a building&#10;&#10;Description automatically generated">
            <a:extLst>
              <a:ext uri="{FF2B5EF4-FFF2-40B4-BE49-F238E27FC236}">
                <a16:creationId xmlns:a16="http://schemas.microsoft.com/office/drawing/2014/main" id="{9C8B1BF9-FAA8-0144-B96A-F70955B92C74}"/>
              </a:ext>
            </a:extLst>
          </p:cNvPr>
          <p:cNvPicPr>
            <a:picLocks noChangeAspect="1"/>
          </p:cNvPicPr>
          <p:nvPr userDrawn="1"/>
        </p:nvPicPr>
        <p:blipFill rotWithShape="1">
          <a:blip r:embed="rId2" cstate="print">
            <a:duotone>
              <a:prstClr val="black"/>
              <a:schemeClr val="accent6">
                <a:tint val="45000"/>
                <a:satMod val="400000"/>
              </a:schemeClr>
            </a:duotone>
            <a:alphaModFix amt="35000"/>
            <a:extLst>
              <a:ext uri="{28A0092B-C50C-407E-A947-70E740481C1C}">
                <a14:useLocalDpi xmlns:a14="http://schemas.microsoft.com/office/drawing/2010/main" val="0"/>
              </a:ext>
            </a:extLst>
          </a:blip>
          <a:srcRect r="28229"/>
          <a:stretch/>
        </p:blipFill>
        <p:spPr>
          <a:xfrm flipH="1">
            <a:off x="1135383" y="1160515"/>
            <a:ext cx="5387091" cy="4994169"/>
          </a:xfrm>
          <a:prstGeom prst="roundRect">
            <a:avLst>
              <a:gd name="adj" fmla="val 1569"/>
            </a:avLst>
          </a:prstGeom>
        </p:spPr>
      </p:pic>
    </p:spTree>
    <p:extLst>
      <p:ext uri="{BB962C8B-B14F-4D97-AF65-F5344CB8AC3E}">
        <p14:creationId xmlns:p14="http://schemas.microsoft.com/office/powerpoint/2010/main" val="190158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8847-685A-0C42-990A-367CE7DF3300}"/>
              </a:ext>
            </a:extLst>
          </p:cNvPr>
          <p:cNvSpPr>
            <a:spLocks noGrp="1"/>
          </p:cNvSpPr>
          <p:nvPr>
            <p:ph type="title" hasCustomPrompt="1"/>
          </p:nvPr>
        </p:nvSpPr>
        <p:spPr/>
        <p:txBody>
          <a:bodyPr rIns="91440"/>
          <a:lstStyle>
            <a:lvl1pPr algn="l">
              <a:defRPr/>
            </a:lvl1pPr>
          </a:lstStyle>
          <a:p>
            <a:r>
              <a:rPr lang="en-US"/>
              <a:t>Click to edit title</a:t>
            </a:r>
          </a:p>
        </p:txBody>
      </p:sp>
      <p:sp>
        <p:nvSpPr>
          <p:cNvPr id="3" name="Content Placeholder 2">
            <a:extLst>
              <a:ext uri="{FF2B5EF4-FFF2-40B4-BE49-F238E27FC236}">
                <a16:creationId xmlns:a16="http://schemas.microsoft.com/office/drawing/2014/main" id="{AB8E3C56-D79F-A441-821E-8BB6FBDB1C95}"/>
              </a:ext>
            </a:extLst>
          </p:cNvPr>
          <p:cNvSpPr>
            <a:spLocks noGrp="1"/>
          </p:cNvSpPr>
          <p:nvPr>
            <p:ph idx="1"/>
          </p:nvPr>
        </p:nvSpPr>
        <p:spPr>
          <a:xfrm>
            <a:off x="619277" y="1930401"/>
            <a:ext cx="11802936" cy="4709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77F3E86-8D19-2244-9037-6F27937D6315}"/>
              </a:ext>
            </a:extLst>
          </p:cNvPr>
          <p:cNvSpPr>
            <a:spLocks noGrp="1"/>
          </p:cNvSpPr>
          <p:nvPr>
            <p:ph type="body" sz="quarter" idx="10"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425749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1/3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8847-685A-0C42-990A-367CE7DF3300}"/>
              </a:ext>
            </a:extLst>
          </p:cNvPr>
          <p:cNvSpPr>
            <a:spLocks noGrp="1"/>
          </p:cNvSpPr>
          <p:nvPr>
            <p:ph type="title" hasCustomPrompt="1"/>
          </p:nvPr>
        </p:nvSpPr>
        <p:spPr/>
        <p:txBody>
          <a:bodyPr rIns="91440"/>
          <a:lstStyle>
            <a:lvl1pPr algn="l">
              <a:defRPr/>
            </a:lvl1pPr>
          </a:lstStyle>
          <a:p>
            <a:r>
              <a:rPr lang="en-US"/>
              <a:t>Click to edit title</a:t>
            </a:r>
          </a:p>
        </p:txBody>
      </p:sp>
      <p:sp>
        <p:nvSpPr>
          <p:cNvPr id="3" name="Content Placeholder 2">
            <a:extLst>
              <a:ext uri="{FF2B5EF4-FFF2-40B4-BE49-F238E27FC236}">
                <a16:creationId xmlns:a16="http://schemas.microsoft.com/office/drawing/2014/main" id="{AB8E3C56-D79F-A441-821E-8BB6FBDB1C95}"/>
              </a:ext>
            </a:extLst>
          </p:cNvPr>
          <p:cNvSpPr>
            <a:spLocks noGrp="1"/>
          </p:cNvSpPr>
          <p:nvPr>
            <p:ph idx="1"/>
          </p:nvPr>
        </p:nvSpPr>
        <p:spPr>
          <a:xfrm>
            <a:off x="0" y="1930399"/>
            <a:ext cx="3747911" cy="4707467"/>
          </a:xfrm>
          <a:solidFill>
            <a:schemeClr val="accent1"/>
          </a:solidFill>
        </p:spPr>
        <p:txBody>
          <a:bodyPr lIns="548640" tIns="548640" rIns="457200"/>
          <a:lstStyle>
            <a:lvl1pPr>
              <a:defRPr sz="2000">
                <a:solidFill>
                  <a:schemeClr val="bg1"/>
                </a:solidFill>
              </a:defRPr>
            </a:lvl1pPr>
            <a:lvl2pPr>
              <a:defRPr sz="1600">
                <a:solidFill>
                  <a:schemeClr val="bg1"/>
                </a:solidFill>
              </a:defRPr>
            </a:lvl2pPr>
            <a:lvl3pPr>
              <a:defRPr sz="1200">
                <a:solidFill>
                  <a:schemeClr val="bg1"/>
                </a:solidFill>
              </a:defRPr>
            </a:lvl3pPr>
            <a:lvl4pPr>
              <a:defRPr sz="11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5E5A04A6-A308-7D4C-8681-A5194E8FF07C}"/>
              </a:ext>
            </a:extLst>
          </p:cNvPr>
          <p:cNvSpPr>
            <a:spLocks noGrp="1"/>
          </p:cNvSpPr>
          <p:nvPr>
            <p:ph type="body" sz="quarter" idx="10"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2867953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8330-382B-304F-BBCF-C8A1CC23AA9D}"/>
              </a:ext>
            </a:extLst>
          </p:cNvPr>
          <p:cNvSpPr>
            <a:spLocks noGrp="1"/>
          </p:cNvSpPr>
          <p:nvPr>
            <p:ph type="title"/>
          </p:nvPr>
        </p:nvSpPr>
        <p:spPr/>
        <p:txBody>
          <a:bodyPr rIns="91440"/>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A8BCD319-DF6F-EE43-A248-948B7943F30F}"/>
              </a:ext>
            </a:extLst>
          </p:cNvPr>
          <p:cNvSpPr>
            <a:spLocks noGrp="1"/>
          </p:cNvSpPr>
          <p:nvPr>
            <p:ph sz="half" idx="1"/>
          </p:nvPr>
        </p:nvSpPr>
        <p:spPr>
          <a:xfrm>
            <a:off x="619277" y="1930399"/>
            <a:ext cx="5532437" cy="4707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30CE7-728B-B749-8B3C-F97ADDECC7A5}"/>
              </a:ext>
            </a:extLst>
          </p:cNvPr>
          <p:cNvSpPr>
            <a:spLocks noGrp="1"/>
          </p:cNvSpPr>
          <p:nvPr>
            <p:ph sz="half" idx="2"/>
          </p:nvPr>
        </p:nvSpPr>
        <p:spPr>
          <a:xfrm>
            <a:off x="6853085" y="1930399"/>
            <a:ext cx="5532438" cy="4707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91DD3-EE31-644C-97DB-ABEB0541524B}"/>
              </a:ext>
            </a:extLst>
          </p:cNvPr>
          <p:cNvSpPr>
            <a:spLocks noGrp="1"/>
          </p:cNvSpPr>
          <p:nvPr>
            <p:ph type="body" sz="quarter" idx="10"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365332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8330-382B-304F-BBCF-C8A1CC23AA9D}"/>
              </a:ext>
            </a:extLst>
          </p:cNvPr>
          <p:cNvSpPr>
            <a:spLocks noGrp="1"/>
          </p:cNvSpPr>
          <p:nvPr>
            <p:ph type="title"/>
          </p:nvPr>
        </p:nvSpPr>
        <p:spPr/>
        <p:txBody>
          <a:bodyPr rIns="91440"/>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A8BCD319-DF6F-EE43-A248-948B7943F30F}"/>
              </a:ext>
            </a:extLst>
          </p:cNvPr>
          <p:cNvSpPr>
            <a:spLocks noGrp="1"/>
          </p:cNvSpPr>
          <p:nvPr>
            <p:ph sz="half" idx="1"/>
          </p:nvPr>
        </p:nvSpPr>
        <p:spPr>
          <a:xfrm>
            <a:off x="619277" y="2054577"/>
            <a:ext cx="3549767" cy="4583289"/>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30CE7-728B-B749-8B3C-F97ADDECC7A5}"/>
              </a:ext>
            </a:extLst>
          </p:cNvPr>
          <p:cNvSpPr>
            <a:spLocks noGrp="1"/>
          </p:cNvSpPr>
          <p:nvPr>
            <p:ph sz="half" idx="2"/>
          </p:nvPr>
        </p:nvSpPr>
        <p:spPr>
          <a:xfrm>
            <a:off x="4745861" y="2054577"/>
            <a:ext cx="3549768" cy="4583289"/>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DEEE38E0-EB5B-1148-BCBE-A4D8624AA83A}"/>
              </a:ext>
            </a:extLst>
          </p:cNvPr>
          <p:cNvSpPr>
            <a:spLocks noGrp="1"/>
          </p:cNvSpPr>
          <p:nvPr>
            <p:ph sz="half" idx="10"/>
          </p:nvPr>
        </p:nvSpPr>
        <p:spPr>
          <a:xfrm>
            <a:off x="8835758" y="2054577"/>
            <a:ext cx="3549768" cy="4583289"/>
          </a:xfrm>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E36CC57-02BF-CE46-97BE-9465DA060868}"/>
              </a:ext>
            </a:extLst>
          </p:cNvPr>
          <p:cNvSpPr>
            <a:spLocks noGrp="1"/>
          </p:cNvSpPr>
          <p:nvPr>
            <p:ph type="body" sz="quarter" idx="11"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175790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_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8330-382B-304F-BBCF-C8A1CC23AA9D}"/>
              </a:ext>
            </a:extLst>
          </p:cNvPr>
          <p:cNvSpPr>
            <a:spLocks noGrp="1"/>
          </p:cNvSpPr>
          <p:nvPr>
            <p:ph type="title"/>
          </p:nvPr>
        </p:nvSpPr>
        <p:spPr/>
        <p:txBody>
          <a:bodyPr rIns="91440"/>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A8BCD319-DF6F-EE43-A248-948B7943F30F}"/>
              </a:ext>
            </a:extLst>
          </p:cNvPr>
          <p:cNvSpPr>
            <a:spLocks noGrp="1"/>
          </p:cNvSpPr>
          <p:nvPr>
            <p:ph sz="half" idx="1"/>
          </p:nvPr>
        </p:nvSpPr>
        <p:spPr>
          <a:xfrm>
            <a:off x="619277" y="3855413"/>
            <a:ext cx="3549767" cy="2782454"/>
          </a:xfrm>
        </p:spPr>
        <p:txBody>
          <a:bodyPr/>
          <a:lstStyle>
            <a:lvl1pPr>
              <a:defRPr sz="16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30CE7-728B-B749-8B3C-F97ADDECC7A5}"/>
              </a:ext>
            </a:extLst>
          </p:cNvPr>
          <p:cNvSpPr>
            <a:spLocks noGrp="1"/>
          </p:cNvSpPr>
          <p:nvPr>
            <p:ph sz="half" idx="2"/>
          </p:nvPr>
        </p:nvSpPr>
        <p:spPr>
          <a:xfrm>
            <a:off x="4745861" y="3855413"/>
            <a:ext cx="3549768" cy="2782454"/>
          </a:xfrm>
        </p:spPr>
        <p:txBody>
          <a:bodyPr/>
          <a:lstStyle>
            <a:lvl1pPr>
              <a:defRPr sz="16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DEEE38E0-EB5B-1148-BCBE-A4D8624AA83A}"/>
              </a:ext>
            </a:extLst>
          </p:cNvPr>
          <p:cNvSpPr>
            <a:spLocks noGrp="1"/>
          </p:cNvSpPr>
          <p:nvPr>
            <p:ph sz="half" idx="10"/>
          </p:nvPr>
        </p:nvSpPr>
        <p:spPr>
          <a:xfrm>
            <a:off x="8835758" y="3855413"/>
            <a:ext cx="3549768" cy="2782454"/>
          </a:xfrm>
        </p:spPr>
        <p:txBody>
          <a:bodyPr/>
          <a:lstStyle>
            <a:lvl1pPr>
              <a:defRPr sz="16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a:extLst>
              <a:ext uri="{FF2B5EF4-FFF2-40B4-BE49-F238E27FC236}">
                <a16:creationId xmlns:a16="http://schemas.microsoft.com/office/drawing/2014/main" id="{DD9AB9F1-2667-5A42-907E-5A62653691DE}"/>
              </a:ext>
            </a:extLst>
          </p:cNvPr>
          <p:cNvSpPr>
            <a:spLocks noGrp="1"/>
          </p:cNvSpPr>
          <p:nvPr>
            <p:ph type="pic" sz="quarter" idx="13" hasCustomPrompt="1"/>
          </p:nvPr>
        </p:nvSpPr>
        <p:spPr>
          <a:xfrm>
            <a:off x="619274" y="1861459"/>
            <a:ext cx="3549766" cy="1830008"/>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7" name="Picture Placeholder 7">
            <a:extLst>
              <a:ext uri="{FF2B5EF4-FFF2-40B4-BE49-F238E27FC236}">
                <a16:creationId xmlns:a16="http://schemas.microsoft.com/office/drawing/2014/main" id="{DC11E3B2-E155-5D4E-84C3-71944A7C73DD}"/>
              </a:ext>
            </a:extLst>
          </p:cNvPr>
          <p:cNvSpPr>
            <a:spLocks noGrp="1"/>
          </p:cNvSpPr>
          <p:nvPr>
            <p:ph type="pic" sz="quarter" idx="16" hasCustomPrompt="1"/>
          </p:nvPr>
        </p:nvSpPr>
        <p:spPr>
          <a:xfrm>
            <a:off x="4745857" y="1861459"/>
            <a:ext cx="3549766" cy="1830008"/>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8" name="Picture Placeholder 7">
            <a:extLst>
              <a:ext uri="{FF2B5EF4-FFF2-40B4-BE49-F238E27FC236}">
                <a16:creationId xmlns:a16="http://schemas.microsoft.com/office/drawing/2014/main" id="{1E5C5C5F-A1C8-4A43-AA91-400157735E14}"/>
              </a:ext>
            </a:extLst>
          </p:cNvPr>
          <p:cNvSpPr>
            <a:spLocks noGrp="1"/>
          </p:cNvSpPr>
          <p:nvPr>
            <p:ph type="pic" sz="quarter" idx="20" hasCustomPrompt="1"/>
          </p:nvPr>
        </p:nvSpPr>
        <p:spPr>
          <a:xfrm>
            <a:off x="8852688" y="1861459"/>
            <a:ext cx="3549766" cy="1830008"/>
          </a:xfrm>
          <a:prstGeom prst="roundRect">
            <a:avLst>
              <a:gd name="adj" fmla="val 2112"/>
            </a:avLst>
          </a:prstGeom>
          <a:pattFill prst="pct5">
            <a:fgClr>
              <a:schemeClr val="accent1"/>
            </a:fgClr>
            <a:bgClr>
              <a:schemeClr val="bg1"/>
            </a:bgClr>
          </a:pattFill>
        </p:spPr>
        <p:txBody>
          <a:bodyPr anchor="ctr"/>
          <a:lstStyle>
            <a:lvl1pPr marL="0" indent="0" algn="ctr">
              <a:buNone/>
              <a:defRPr sz="1600"/>
            </a:lvl1pPr>
          </a:lstStyle>
          <a:p>
            <a:r>
              <a:rPr lang="en-US"/>
              <a:t>Click to insert image</a:t>
            </a:r>
          </a:p>
        </p:txBody>
      </p:sp>
      <p:sp>
        <p:nvSpPr>
          <p:cNvPr id="9" name="Text Placeholder 4">
            <a:extLst>
              <a:ext uri="{FF2B5EF4-FFF2-40B4-BE49-F238E27FC236}">
                <a16:creationId xmlns:a16="http://schemas.microsoft.com/office/drawing/2014/main" id="{433A8558-7C22-4243-9283-C634B89C5B54}"/>
              </a:ext>
            </a:extLst>
          </p:cNvPr>
          <p:cNvSpPr>
            <a:spLocks noGrp="1"/>
          </p:cNvSpPr>
          <p:nvPr>
            <p:ph type="body" sz="quarter" idx="21" hasCustomPrompt="1"/>
          </p:nvPr>
        </p:nvSpPr>
        <p:spPr>
          <a:xfrm>
            <a:off x="619124" y="785104"/>
            <a:ext cx="6346120" cy="592139"/>
          </a:xfrm>
        </p:spPr>
        <p:txBody>
          <a:bodyPr/>
          <a:lstStyle>
            <a:lvl1pPr marL="11113" indent="-11113">
              <a:buNone/>
              <a:tabLst/>
              <a:defRPr sz="1600">
                <a:solidFill>
                  <a:schemeClr val="bg1"/>
                </a:solidFill>
                <a:latin typeface="+mn-lt"/>
              </a:defRPr>
            </a:lvl1pPr>
          </a:lstStyle>
          <a:p>
            <a:pPr lvl="0"/>
            <a:r>
              <a:rPr lang="en-US"/>
              <a:t>Click to edit subtitle</a:t>
            </a:r>
          </a:p>
        </p:txBody>
      </p:sp>
    </p:spTree>
    <p:extLst>
      <p:ext uri="{BB962C8B-B14F-4D97-AF65-F5344CB8AC3E}">
        <p14:creationId xmlns:p14="http://schemas.microsoft.com/office/powerpoint/2010/main" val="402416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1F485E36-D6A9-8640-B89E-3753193C407F}"/>
              </a:ext>
            </a:extLst>
          </p:cNvPr>
          <p:cNvSpPr/>
          <p:nvPr userDrawn="1"/>
        </p:nvSpPr>
        <p:spPr>
          <a:xfrm>
            <a:off x="-3481" y="108394"/>
            <a:ext cx="13008281" cy="1470895"/>
          </a:xfrm>
          <a:custGeom>
            <a:avLst/>
            <a:gdLst>
              <a:gd name="connsiteX0" fmla="*/ 0 w 13004800"/>
              <a:gd name="connsiteY0" fmla="*/ 0 h 1368416"/>
              <a:gd name="connsiteX1" fmla="*/ 13004800 w 13004800"/>
              <a:gd name="connsiteY1" fmla="*/ 0 h 1368416"/>
              <a:gd name="connsiteX2" fmla="*/ 13004800 w 13004800"/>
              <a:gd name="connsiteY2" fmla="*/ 659425 h 1368416"/>
              <a:gd name="connsiteX3" fmla="*/ 0 w 13004800"/>
              <a:gd name="connsiteY3" fmla="*/ 1164241 h 1368416"/>
            </a:gdLst>
            <a:ahLst/>
            <a:cxnLst>
              <a:cxn ang="0">
                <a:pos x="connsiteX0" y="connsiteY0"/>
              </a:cxn>
              <a:cxn ang="0">
                <a:pos x="connsiteX1" y="connsiteY1"/>
              </a:cxn>
              <a:cxn ang="0">
                <a:pos x="connsiteX2" y="connsiteY2"/>
              </a:cxn>
              <a:cxn ang="0">
                <a:pos x="connsiteX3" y="connsiteY3"/>
              </a:cxn>
            </a:cxnLst>
            <a:rect l="l" t="t" r="r" b="b"/>
            <a:pathLst>
              <a:path w="13004800" h="1368416">
                <a:moveTo>
                  <a:pt x="0" y="0"/>
                </a:moveTo>
                <a:lnTo>
                  <a:pt x="13004800" y="0"/>
                </a:lnTo>
                <a:lnTo>
                  <a:pt x="13004800" y="659425"/>
                </a:lnTo>
                <a:cubicBezTo>
                  <a:pt x="6502401" y="659425"/>
                  <a:pt x="6502401" y="1828474"/>
                  <a:pt x="0" y="1164241"/>
                </a:cubicBezTo>
                <a:close/>
              </a:path>
            </a:pathLst>
          </a:custGeom>
          <a:gradFill flip="none" rotWithShape="1">
            <a:gsLst>
              <a:gs pos="0">
                <a:schemeClr val="accent5"/>
              </a:gs>
              <a:gs pos="48000">
                <a:schemeClr val="accent3"/>
              </a:gs>
              <a:gs pos="94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3" name="Freeform 72">
            <a:extLst>
              <a:ext uri="{FF2B5EF4-FFF2-40B4-BE49-F238E27FC236}">
                <a16:creationId xmlns:a16="http://schemas.microsoft.com/office/drawing/2014/main" id="{B3653B48-CA55-A544-AE8C-00E58D054CE7}"/>
              </a:ext>
            </a:extLst>
          </p:cNvPr>
          <p:cNvSpPr/>
          <p:nvPr userDrawn="1"/>
        </p:nvSpPr>
        <p:spPr>
          <a:xfrm>
            <a:off x="0" y="-1"/>
            <a:ext cx="13004800" cy="1470896"/>
          </a:xfrm>
          <a:custGeom>
            <a:avLst/>
            <a:gdLst>
              <a:gd name="connsiteX0" fmla="*/ 0 w 13004800"/>
              <a:gd name="connsiteY0" fmla="*/ 0 h 1368416"/>
              <a:gd name="connsiteX1" fmla="*/ 13004800 w 13004800"/>
              <a:gd name="connsiteY1" fmla="*/ 0 h 1368416"/>
              <a:gd name="connsiteX2" fmla="*/ 13004800 w 13004800"/>
              <a:gd name="connsiteY2" fmla="*/ 659425 h 1368416"/>
              <a:gd name="connsiteX3" fmla="*/ 0 w 13004800"/>
              <a:gd name="connsiteY3" fmla="*/ 1164241 h 1368416"/>
            </a:gdLst>
            <a:ahLst/>
            <a:cxnLst>
              <a:cxn ang="0">
                <a:pos x="connsiteX0" y="connsiteY0"/>
              </a:cxn>
              <a:cxn ang="0">
                <a:pos x="connsiteX1" y="connsiteY1"/>
              </a:cxn>
              <a:cxn ang="0">
                <a:pos x="connsiteX2" y="connsiteY2"/>
              </a:cxn>
              <a:cxn ang="0">
                <a:pos x="connsiteX3" y="connsiteY3"/>
              </a:cxn>
            </a:cxnLst>
            <a:rect l="l" t="t" r="r" b="b"/>
            <a:pathLst>
              <a:path w="13004800" h="1368416">
                <a:moveTo>
                  <a:pt x="0" y="0"/>
                </a:moveTo>
                <a:lnTo>
                  <a:pt x="13004800" y="0"/>
                </a:lnTo>
                <a:lnTo>
                  <a:pt x="13004800" y="659425"/>
                </a:lnTo>
                <a:cubicBezTo>
                  <a:pt x="6502401" y="659425"/>
                  <a:pt x="6502401" y="1828474"/>
                  <a:pt x="0" y="1164241"/>
                </a:cubicBezTo>
                <a:close/>
              </a:path>
            </a:pathLst>
          </a:custGeom>
          <a:gradFill flip="none" rotWithShape="1">
            <a:gsLst>
              <a:gs pos="24000">
                <a:schemeClr val="accent1">
                  <a:alpha val="25000"/>
                </a:schemeClr>
              </a:gs>
              <a:gs pos="100000">
                <a:schemeClr val="accent2">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49" name="Picture 48" descr="Background pattern&#10;&#10;Description automatically generated">
            <a:extLst>
              <a:ext uri="{FF2B5EF4-FFF2-40B4-BE49-F238E27FC236}">
                <a16:creationId xmlns:a16="http://schemas.microsoft.com/office/drawing/2014/main" id="{FBEB228A-82DF-224F-8A64-B39B1BF44E40}"/>
              </a:ext>
            </a:extLst>
          </p:cNvPr>
          <p:cNvPicPr>
            <a:picLocks noChangeAspect="1"/>
          </p:cNvPicPr>
          <p:nvPr userDrawn="1"/>
        </p:nvPicPr>
        <p:blipFill rotWithShape="1">
          <a:blip r:embed="rId22">
            <a:duotone>
              <a:prstClr val="black"/>
              <a:srgbClr val="0096FF">
                <a:tint val="45000"/>
                <a:satMod val="400000"/>
              </a:srgbClr>
            </a:duotone>
            <a:extLst>
              <a:ext uri="{BEBA8EAE-BF5A-486C-A8C5-ECC9F3942E4B}">
                <a14:imgProps xmlns:a14="http://schemas.microsoft.com/office/drawing/2010/main">
                  <a14:imgLayer r:embed="rId23">
                    <a14:imgEffect>
                      <a14:brightnessContrast bright="20000" contrast="40000"/>
                    </a14:imgEffect>
                  </a14:imgLayer>
                </a14:imgProps>
              </a:ext>
              <a:ext uri="{28A0092B-C50C-407E-A947-70E740481C1C}">
                <a14:useLocalDpi xmlns:a14="http://schemas.microsoft.com/office/drawing/2010/main" val="0"/>
              </a:ext>
            </a:extLst>
          </a:blip>
          <a:srcRect l="54" t="42218" r="27" b="44654"/>
          <a:stretch/>
        </p:blipFill>
        <p:spPr>
          <a:xfrm>
            <a:off x="-3481" y="-2"/>
            <a:ext cx="13004800" cy="1470896"/>
          </a:xfrm>
          <a:custGeom>
            <a:avLst/>
            <a:gdLst>
              <a:gd name="connsiteX0" fmla="*/ 0 w 13004800"/>
              <a:gd name="connsiteY0" fmla="*/ 0 h 1470896"/>
              <a:gd name="connsiteX1" fmla="*/ 13004800 w 13004800"/>
              <a:gd name="connsiteY1" fmla="*/ 0 h 1470896"/>
              <a:gd name="connsiteX2" fmla="*/ 13004800 w 13004800"/>
              <a:gd name="connsiteY2" fmla="*/ 708809 h 1470896"/>
              <a:gd name="connsiteX3" fmla="*/ 0 w 13004800"/>
              <a:gd name="connsiteY3" fmla="*/ 1251431 h 1470896"/>
            </a:gdLst>
            <a:ahLst/>
            <a:cxnLst>
              <a:cxn ang="0">
                <a:pos x="connsiteX0" y="connsiteY0"/>
              </a:cxn>
              <a:cxn ang="0">
                <a:pos x="connsiteX1" y="connsiteY1"/>
              </a:cxn>
              <a:cxn ang="0">
                <a:pos x="connsiteX2" y="connsiteY2"/>
              </a:cxn>
              <a:cxn ang="0">
                <a:pos x="connsiteX3" y="connsiteY3"/>
              </a:cxn>
            </a:cxnLst>
            <a:rect l="l" t="t" r="r" b="b"/>
            <a:pathLst>
              <a:path w="13004800" h="1470896">
                <a:moveTo>
                  <a:pt x="0" y="0"/>
                </a:moveTo>
                <a:lnTo>
                  <a:pt x="13004800" y="0"/>
                </a:lnTo>
                <a:lnTo>
                  <a:pt x="13004800" y="708809"/>
                </a:lnTo>
                <a:cubicBezTo>
                  <a:pt x="6502401" y="708809"/>
                  <a:pt x="6502401" y="1965408"/>
                  <a:pt x="0" y="1251431"/>
                </a:cubicBezTo>
                <a:close/>
              </a:path>
            </a:pathLst>
          </a:custGeom>
        </p:spPr>
      </p:pic>
      <p:sp>
        <p:nvSpPr>
          <p:cNvPr id="70" name="Freeform 69">
            <a:extLst>
              <a:ext uri="{FF2B5EF4-FFF2-40B4-BE49-F238E27FC236}">
                <a16:creationId xmlns:a16="http://schemas.microsoft.com/office/drawing/2014/main" id="{B05C8020-E572-1E46-8DA9-3B7B03DAE3D5}"/>
              </a:ext>
            </a:extLst>
          </p:cNvPr>
          <p:cNvSpPr/>
          <p:nvPr userDrawn="1"/>
        </p:nvSpPr>
        <p:spPr>
          <a:xfrm>
            <a:off x="0" y="-1"/>
            <a:ext cx="13004800" cy="1470895"/>
          </a:xfrm>
          <a:custGeom>
            <a:avLst/>
            <a:gdLst>
              <a:gd name="connsiteX0" fmla="*/ 0 w 13004800"/>
              <a:gd name="connsiteY0" fmla="*/ 0 h 1368416"/>
              <a:gd name="connsiteX1" fmla="*/ 13004800 w 13004800"/>
              <a:gd name="connsiteY1" fmla="*/ 0 h 1368416"/>
              <a:gd name="connsiteX2" fmla="*/ 13004800 w 13004800"/>
              <a:gd name="connsiteY2" fmla="*/ 659425 h 1368416"/>
              <a:gd name="connsiteX3" fmla="*/ 0 w 13004800"/>
              <a:gd name="connsiteY3" fmla="*/ 1164241 h 1368416"/>
            </a:gdLst>
            <a:ahLst/>
            <a:cxnLst>
              <a:cxn ang="0">
                <a:pos x="connsiteX0" y="connsiteY0"/>
              </a:cxn>
              <a:cxn ang="0">
                <a:pos x="connsiteX1" y="connsiteY1"/>
              </a:cxn>
              <a:cxn ang="0">
                <a:pos x="connsiteX2" y="connsiteY2"/>
              </a:cxn>
              <a:cxn ang="0">
                <a:pos x="connsiteX3" y="connsiteY3"/>
              </a:cxn>
            </a:cxnLst>
            <a:rect l="l" t="t" r="r" b="b"/>
            <a:pathLst>
              <a:path w="13004800" h="1368416">
                <a:moveTo>
                  <a:pt x="0" y="0"/>
                </a:moveTo>
                <a:lnTo>
                  <a:pt x="13004800" y="0"/>
                </a:lnTo>
                <a:lnTo>
                  <a:pt x="13004800" y="659425"/>
                </a:lnTo>
                <a:cubicBezTo>
                  <a:pt x="6502401" y="659425"/>
                  <a:pt x="6502401" y="1828474"/>
                  <a:pt x="0" y="1164241"/>
                </a:cubicBezTo>
                <a:close/>
              </a:path>
            </a:pathLst>
          </a:custGeom>
          <a:gradFill flip="none" rotWithShape="1">
            <a:gsLst>
              <a:gs pos="24000">
                <a:schemeClr val="accent1">
                  <a:alpha val="65000"/>
                </a:schemeClr>
              </a:gs>
              <a:gs pos="100000">
                <a:schemeClr val="accent2">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 name="Text Placeholder 2">
            <a:extLst>
              <a:ext uri="{FF2B5EF4-FFF2-40B4-BE49-F238E27FC236}">
                <a16:creationId xmlns:a16="http://schemas.microsoft.com/office/drawing/2014/main" id="{A2513F21-65C3-3542-8CED-7E1C0912AEFF}"/>
              </a:ext>
            </a:extLst>
          </p:cNvPr>
          <p:cNvSpPr>
            <a:spLocks noGrp="1"/>
          </p:cNvSpPr>
          <p:nvPr userDrawn="1">
            <p:ph type="body" idx="1"/>
          </p:nvPr>
        </p:nvSpPr>
        <p:spPr>
          <a:xfrm>
            <a:off x="619277" y="1765863"/>
            <a:ext cx="11802936" cy="4987368"/>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34F6587-7205-4E47-AC20-B174F68078DB}"/>
              </a:ext>
            </a:extLst>
          </p:cNvPr>
          <p:cNvSpPr txBox="1">
            <a:spLocks/>
          </p:cNvSpPr>
          <p:nvPr userDrawn="1"/>
        </p:nvSpPr>
        <p:spPr>
          <a:xfrm>
            <a:off x="201877" y="6940203"/>
            <a:ext cx="4191000" cy="220717"/>
          </a:xfrm>
          <a:prstGeom prst="rect">
            <a:avLst/>
          </a:prstGeom>
        </p:spPr>
        <p:txBody>
          <a:bodyPr lIns="0" tIns="48331" rIns="0" bIns="48331" anchor="ctr">
            <a:spAutoFit/>
          </a:bodyPr>
          <a:lstStyle>
            <a:lvl1pPr marL="0" marR="0" indent="0" algn="l" defTabSz="966612" rtl="0" eaLnBrk="1" fontAlgn="auto" latinLnBrk="0" hangingPunct="1">
              <a:lnSpc>
                <a:spcPct val="100000"/>
              </a:lnSpc>
              <a:spcBef>
                <a:spcPts val="0"/>
              </a:spcBef>
              <a:spcAft>
                <a:spcPts val="0"/>
              </a:spcAft>
              <a:buClrTx/>
              <a:buSzTx/>
              <a:buFontTx/>
              <a:buNone/>
              <a:tabLst/>
              <a:defRPr sz="900" i="1">
                <a:solidFill>
                  <a:schemeClr val="tx1">
                    <a:lumMod val="50000"/>
                    <a:lumOff val="50000"/>
                  </a:schemeClr>
                </a:solidFill>
                <a:latin typeface="+mn-lt"/>
              </a:defRPr>
            </a:lvl1pPr>
          </a:lstStyle>
          <a:p>
            <a:pPr algn="l">
              <a:defRPr/>
            </a:pPr>
            <a:r>
              <a:rPr lang="en-US" sz="800">
                <a:solidFill>
                  <a:schemeClr val="bg1">
                    <a:lumMod val="50000"/>
                  </a:schemeClr>
                </a:solidFill>
                <a:latin typeface="+mn-lt"/>
              </a:rPr>
              <a:t>©2022 TransCelerate BioPharma Inc., All rights reserved. </a:t>
            </a:r>
          </a:p>
        </p:txBody>
      </p:sp>
      <p:pic>
        <p:nvPicPr>
          <p:cNvPr id="20" name="Picture 14" descr="C:\Users\s.a.hendrickson\Desktop\TransCelerateLogoColorRGB.png">
            <a:extLst>
              <a:ext uri="{FF2B5EF4-FFF2-40B4-BE49-F238E27FC236}">
                <a16:creationId xmlns:a16="http://schemas.microsoft.com/office/drawing/2014/main" id="{5DE656F2-0201-744D-930D-52047CAD4321}"/>
              </a:ext>
            </a:extLst>
          </p:cNvPr>
          <p:cNvPicPr>
            <a:picLocks noChangeAspect="1" noChangeArrowheads="1"/>
          </p:cNvPicPr>
          <p:nvPr userDrawn="1"/>
        </p:nvPicPr>
        <p:blipFill>
          <a:blip r:embed="rId24" cstate="print"/>
          <a:srcRect l="39027" r="41742" b="62263"/>
          <a:stretch>
            <a:fillRect/>
          </a:stretch>
        </p:blipFill>
        <p:spPr bwMode="auto">
          <a:xfrm>
            <a:off x="12608531" y="6936261"/>
            <a:ext cx="194392" cy="228600"/>
          </a:xfrm>
          <a:prstGeom prst="rect">
            <a:avLst/>
          </a:prstGeom>
          <a:noFill/>
          <a:ln w="9525">
            <a:noFill/>
            <a:miter lim="800000"/>
            <a:headEnd/>
            <a:tailEnd/>
          </a:ln>
        </p:spPr>
      </p:pic>
      <p:sp>
        <p:nvSpPr>
          <p:cNvPr id="21" name="TextBox 20">
            <a:extLst>
              <a:ext uri="{FF2B5EF4-FFF2-40B4-BE49-F238E27FC236}">
                <a16:creationId xmlns:a16="http://schemas.microsoft.com/office/drawing/2014/main" id="{7AA1389A-DEF9-8948-8EF6-030E24A7BFFB}"/>
              </a:ext>
            </a:extLst>
          </p:cNvPr>
          <p:cNvSpPr txBox="1"/>
          <p:nvPr userDrawn="1"/>
        </p:nvSpPr>
        <p:spPr>
          <a:xfrm>
            <a:off x="12133802" y="6912062"/>
            <a:ext cx="401320" cy="276999"/>
          </a:xfrm>
          <a:prstGeom prst="rect">
            <a:avLst/>
          </a:prstGeom>
        </p:spPr>
        <p:txBody>
          <a:bodyPr vert="horz" lIns="0" tIns="45720" rIns="0" bIns="45720" rtlCol="0" anchor="ctr" anchorCtr="0"/>
          <a:lstStyle>
            <a:defPPr>
              <a:defRPr lang="en-US"/>
            </a:defPPr>
            <a:lvl1pPr algn="r">
              <a:defRPr sz="1200">
                <a:solidFill>
                  <a:schemeClr val="accent3"/>
                </a:solidFill>
              </a:defRPr>
            </a:lvl1pPr>
          </a:lstStyle>
          <a:p>
            <a:pPr lvl="0" algn="ctr"/>
            <a:fld id="{6DA63A7A-63E9-3343-A9D2-1E86FF3B03C5}" type="slidenum">
              <a:rPr lang="en-US" sz="1100" b="0" noProof="0" smtClean="0">
                <a:solidFill>
                  <a:schemeClr val="bg2">
                    <a:lumMod val="50000"/>
                  </a:schemeClr>
                </a:solidFill>
                <a:latin typeface="+mn-lt"/>
              </a:rPr>
              <a:pPr lvl="0" algn="ctr"/>
              <a:t>‹#›</a:t>
            </a:fld>
            <a:endParaRPr lang="en-US" sz="1100" b="0" noProof="0">
              <a:solidFill>
                <a:schemeClr val="bg2">
                  <a:lumMod val="50000"/>
                </a:schemeClr>
              </a:solidFill>
              <a:latin typeface="+mn-lt"/>
            </a:endParaRPr>
          </a:p>
        </p:txBody>
      </p:sp>
      <p:sp>
        <p:nvSpPr>
          <p:cNvPr id="2" name="Title Placeholder 1">
            <a:extLst>
              <a:ext uri="{FF2B5EF4-FFF2-40B4-BE49-F238E27FC236}">
                <a16:creationId xmlns:a16="http://schemas.microsoft.com/office/drawing/2014/main" id="{C9EE62EF-958A-C845-86D3-C5C982E975D4}"/>
              </a:ext>
            </a:extLst>
          </p:cNvPr>
          <p:cNvSpPr>
            <a:spLocks noGrp="1"/>
          </p:cNvSpPr>
          <p:nvPr userDrawn="1">
            <p:ph type="title"/>
          </p:nvPr>
        </p:nvSpPr>
        <p:spPr>
          <a:xfrm>
            <a:off x="619277" y="158937"/>
            <a:ext cx="10477701" cy="693174"/>
          </a:xfrm>
          <a:prstGeom prst="rect">
            <a:avLst/>
          </a:prstGeom>
        </p:spPr>
        <p:txBody>
          <a:bodyPr vert="horz" lIns="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2555568712"/>
      </p:ext>
    </p:extLst>
  </p:cSld>
  <p:clrMap bg1="lt1" tx1="dk1" bg2="lt2" tx2="dk2" accent1="accent1" accent2="accent2" accent3="accent3" accent4="accent4" accent5="accent5" accent6="accent6" hlink="hlink" folHlink="folHlink"/>
  <p:sldLayoutIdLst>
    <p:sldLayoutId id="2147484700" r:id="rId1"/>
    <p:sldLayoutId id="2147484706" r:id="rId2"/>
    <p:sldLayoutId id="2147484698" r:id="rId3"/>
    <p:sldLayoutId id="2147484699" r:id="rId4"/>
    <p:sldLayoutId id="2147484687" r:id="rId5"/>
    <p:sldLayoutId id="2147484696" r:id="rId6"/>
    <p:sldLayoutId id="2147484689" r:id="rId7"/>
    <p:sldLayoutId id="2147484693" r:id="rId8"/>
    <p:sldLayoutId id="2147484712" r:id="rId9"/>
    <p:sldLayoutId id="2147484694" r:id="rId10"/>
    <p:sldLayoutId id="2147484701" r:id="rId11"/>
    <p:sldLayoutId id="2147484702" r:id="rId12"/>
    <p:sldLayoutId id="2147484703" r:id="rId13"/>
    <p:sldLayoutId id="2147484691" r:id="rId14"/>
    <p:sldLayoutId id="2147484704" r:id="rId15"/>
    <p:sldLayoutId id="2147484692" r:id="rId16"/>
    <p:sldLayoutId id="2147484708" r:id="rId17"/>
    <p:sldLayoutId id="2147484713" r:id="rId18"/>
    <p:sldLayoutId id="2147484714" r:id="rId19"/>
    <p:sldLayoutId id="2147484716" r:id="rId20"/>
  </p:sldLayoutIdLst>
  <p:txStyles>
    <p:titleStyle>
      <a:lvl1pPr algn="l" defTabSz="914400" rtl="0" eaLnBrk="1" latinLnBrk="0" hangingPunct="1">
        <a:lnSpc>
          <a:spcPct val="90000"/>
        </a:lnSpc>
        <a:spcBef>
          <a:spcPct val="0"/>
        </a:spcBef>
        <a:buNone/>
        <a:defRPr sz="2400" kern="1200">
          <a:solidFill>
            <a:schemeClr val="bg1"/>
          </a:solidFill>
          <a:latin typeface="+mj-lt"/>
          <a:ea typeface="+mj-ea"/>
          <a:cs typeface="+mj-cs"/>
        </a:defRPr>
      </a:lvl1pPr>
    </p:titleStyle>
    <p:bodyStyle>
      <a:lvl1pPr marL="61913" indent="-61913" algn="l" defTabSz="914400" rtl="0" eaLnBrk="1" latinLnBrk="0" hangingPunct="1">
        <a:lnSpc>
          <a:spcPct val="100000"/>
        </a:lnSpc>
        <a:spcBef>
          <a:spcPts val="1000"/>
        </a:spcBef>
        <a:buFont typeface="System Font Regular"/>
        <a:buChar char=" "/>
        <a:tabLst/>
        <a:defRPr sz="1800" kern="1200">
          <a:solidFill>
            <a:schemeClr val="accent1"/>
          </a:solidFill>
          <a:latin typeface="+mj-lt"/>
          <a:ea typeface="+mn-ea"/>
          <a:cs typeface="+mn-cs"/>
        </a:defRPr>
      </a:lvl1pPr>
      <a:lvl2pPr marL="61913" indent="-47625" algn="l" defTabSz="914400" rtl="0" eaLnBrk="1" latinLnBrk="0" hangingPunct="1">
        <a:lnSpc>
          <a:spcPct val="100000"/>
        </a:lnSpc>
        <a:spcBef>
          <a:spcPts val="600"/>
        </a:spcBef>
        <a:spcAft>
          <a:spcPts val="600"/>
        </a:spcAft>
        <a:buFont typeface="System Font Regular"/>
        <a:buChar char=" "/>
        <a:tabLst/>
        <a:defRPr sz="1600" kern="1200">
          <a:solidFill>
            <a:schemeClr val="tx1">
              <a:lumMod val="65000"/>
              <a:lumOff val="35000"/>
            </a:schemeClr>
          </a:solidFill>
          <a:latin typeface="+mn-lt"/>
          <a:ea typeface="+mn-ea"/>
          <a:cs typeface="+mn-cs"/>
        </a:defRPr>
      </a:lvl2pPr>
      <a:lvl3pPr marL="463550" indent="-277813" algn="l" defTabSz="914400" rtl="0" eaLnBrk="1" latinLnBrk="0" hangingPunct="1">
        <a:lnSpc>
          <a:spcPct val="100000"/>
        </a:lnSpc>
        <a:spcBef>
          <a:spcPts val="0"/>
        </a:spcBef>
        <a:spcAft>
          <a:spcPts val="300"/>
        </a:spcAft>
        <a:buFont typeface="Arial" panose="020B0604020202020204" pitchFamily="34" charset="0"/>
        <a:buChar char="•"/>
        <a:tabLst/>
        <a:defRPr sz="1400" kern="1200">
          <a:solidFill>
            <a:schemeClr val="tx1">
              <a:lumMod val="50000"/>
              <a:lumOff val="50000"/>
            </a:schemeClr>
          </a:solidFill>
          <a:latin typeface="+mn-lt"/>
          <a:ea typeface="+mn-ea"/>
          <a:cs typeface="+mn-cs"/>
        </a:defRPr>
      </a:lvl3pPr>
      <a:lvl4pPr marL="928688" indent="-309563" algn="l" defTabSz="914400" rtl="0" eaLnBrk="1" latinLnBrk="0" hangingPunct="1">
        <a:lnSpc>
          <a:spcPct val="100000"/>
        </a:lnSpc>
        <a:spcBef>
          <a:spcPts val="200"/>
        </a:spcBef>
        <a:buFont typeface="System Font Regular"/>
        <a:buChar char="—"/>
        <a:tabLst/>
        <a:defRPr sz="1200" kern="1200">
          <a:solidFill>
            <a:schemeClr val="tx1">
              <a:lumMod val="50000"/>
              <a:lumOff val="50000"/>
            </a:schemeClr>
          </a:solidFill>
          <a:latin typeface="+mn-lt"/>
          <a:ea typeface="+mn-ea"/>
          <a:cs typeface="+mn-cs"/>
        </a:defRPr>
      </a:lvl4pPr>
      <a:lvl5pPr marL="61913" indent="-47625" algn="l" defTabSz="914400" rtl="0" eaLnBrk="1" latinLnBrk="0" hangingPunct="1">
        <a:lnSpc>
          <a:spcPct val="100000"/>
        </a:lnSpc>
        <a:spcBef>
          <a:spcPts val="1200"/>
        </a:spcBef>
        <a:buFont typeface="System Font Regular"/>
        <a:buChar char=" "/>
        <a:tabLst/>
        <a:defRPr sz="1200" kern="1200">
          <a:solidFill>
            <a:schemeClr val="accent6"/>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B2D0-6DE9-D542-5310-97E432A812BA}"/>
              </a:ext>
            </a:extLst>
          </p:cNvPr>
          <p:cNvSpPr>
            <a:spLocks noGrp="1"/>
          </p:cNvSpPr>
          <p:nvPr>
            <p:ph type="ctrTitle"/>
          </p:nvPr>
        </p:nvSpPr>
        <p:spPr/>
        <p:txBody>
          <a:bodyPr/>
          <a:lstStyle/>
          <a:p>
            <a:r>
              <a:rPr lang="en-US" dirty="0"/>
              <a:t>Digital Data Flow</a:t>
            </a:r>
            <a:br>
              <a:rPr lang="en-US" dirty="0"/>
            </a:br>
            <a:r>
              <a:rPr lang="en-US" dirty="0"/>
              <a:t>Connectathon</a:t>
            </a:r>
          </a:p>
        </p:txBody>
      </p:sp>
      <p:sp>
        <p:nvSpPr>
          <p:cNvPr id="3" name="Subtitle 2">
            <a:extLst>
              <a:ext uri="{FF2B5EF4-FFF2-40B4-BE49-F238E27FC236}">
                <a16:creationId xmlns:a16="http://schemas.microsoft.com/office/drawing/2014/main" id="{3393B514-CEA4-C361-10D2-23F86D899505}"/>
              </a:ext>
            </a:extLst>
          </p:cNvPr>
          <p:cNvSpPr>
            <a:spLocks noGrp="1"/>
          </p:cNvSpPr>
          <p:nvPr>
            <p:ph type="subTitle" idx="1"/>
          </p:nvPr>
        </p:nvSpPr>
        <p:spPr/>
        <p:txBody>
          <a:bodyPr/>
          <a:lstStyle/>
          <a:p>
            <a:r>
              <a:rPr lang="en-US" dirty="0"/>
              <a:t>August 25, 2022</a:t>
            </a:r>
          </a:p>
        </p:txBody>
      </p:sp>
      <p:sp>
        <p:nvSpPr>
          <p:cNvPr id="4" name="Text Placeholder 3">
            <a:extLst>
              <a:ext uri="{FF2B5EF4-FFF2-40B4-BE49-F238E27FC236}">
                <a16:creationId xmlns:a16="http://schemas.microsoft.com/office/drawing/2014/main" id="{583029E8-81C1-BD1C-D3C9-26F0C40029F1}"/>
              </a:ext>
            </a:extLst>
          </p:cNvPr>
          <p:cNvSpPr>
            <a:spLocks noGrp="1"/>
          </p:cNvSpPr>
          <p:nvPr>
            <p:ph type="body" sz="quarter" idx="10"/>
          </p:nvPr>
        </p:nvSpPr>
        <p:spPr/>
        <p:txBody>
          <a:bodyPr/>
          <a:lstStyle/>
          <a:p>
            <a:r>
              <a:rPr lang="en-US" dirty="0"/>
              <a:t>Open Q&amp;A Session</a:t>
            </a:r>
          </a:p>
          <a:p>
            <a:r>
              <a:rPr lang="en-US" sz="1800" i="1" dirty="0"/>
              <a:t>Recorded for later viewing</a:t>
            </a:r>
          </a:p>
        </p:txBody>
      </p:sp>
    </p:spTree>
    <p:extLst>
      <p:ext uri="{BB962C8B-B14F-4D97-AF65-F5344CB8AC3E}">
        <p14:creationId xmlns:p14="http://schemas.microsoft.com/office/powerpoint/2010/main" val="161658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838D-FC87-D329-C4FF-095469877336}"/>
              </a:ext>
            </a:extLst>
          </p:cNvPr>
          <p:cNvSpPr>
            <a:spLocks noGrp="1"/>
          </p:cNvSpPr>
          <p:nvPr>
            <p:ph type="title"/>
          </p:nvPr>
        </p:nvSpPr>
        <p:spPr/>
        <p:txBody>
          <a:bodyPr/>
          <a:lstStyle/>
          <a:p>
            <a:r>
              <a:rPr lang="en-US" dirty="0"/>
              <a:t>Challenge Statement and Expected Participants</a:t>
            </a:r>
          </a:p>
        </p:txBody>
      </p:sp>
      <p:sp>
        <p:nvSpPr>
          <p:cNvPr id="3" name="Content Placeholder 2">
            <a:extLst>
              <a:ext uri="{FF2B5EF4-FFF2-40B4-BE49-F238E27FC236}">
                <a16:creationId xmlns:a16="http://schemas.microsoft.com/office/drawing/2014/main" id="{B21E965B-FDA2-7BBB-9562-E562ADEB466E}"/>
              </a:ext>
            </a:extLst>
          </p:cNvPr>
          <p:cNvSpPr>
            <a:spLocks noGrp="1"/>
          </p:cNvSpPr>
          <p:nvPr>
            <p:ph idx="1"/>
          </p:nvPr>
        </p:nvSpPr>
        <p:spPr/>
        <p:txBody>
          <a:bodyPr/>
          <a:lstStyle/>
          <a:p>
            <a:pPr marL="0" indent="0" algn="ctr">
              <a:buNone/>
            </a:pPr>
            <a:r>
              <a:rPr lang="en-US" sz="2000" b="1" dirty="0">
                <a:solidFill>
                  <a:schemeClr val="tx1"/>
                </a:solidFill>
                <a:latin typeface="Arial" panose="020B0604020202020204" pitchFamily="34" charset="0"/>
                <a:cs typeface="Arial" panose="020B0604020202020204" pitchFamily="34" charset="0"/>
              </a:rPr>
              <a:t>The Challenge:</a:t>
            </a:r>
          </a:p>
          <a:p>
            <a:pPr marL="0" indent="0" algn="ctr">
              <a:buNone/>
            </a:pPr>
            <a:r>
              <a:rPr lang="en-US" sz="2000" i="1" dirty="0">
                <a:solidFill>
                  <a:schemeClr val="tx1"/>
                </a:solidFill>
                <a:latin typeface="Arial" panose="020B0604020202020204" pitchFamily="34" charset="0"/>
                <a:cs typeface="Arial" panose="020B0604020202020204" pitchFamily="34" charset="0"/>
              </a:rPr>
              <a:t>“Data standards exist, but they are </a:t>
            </a:r>
            <a:r>
              <a:rPr lang="en-US" sz="2000" b="1" i="1" dirty="0">
                <a:solidFill>
                  <a:schemeClr val="tx1"/>
                </a:solidFill>
                <a:latin typeface="Arial" panose="020B0604020202020204" pitchFamily="34" charset="0"/>
                <a:cs typeface="Arial" panose="020B0604020202020204" pitchFamily="34" charset="0"/>
              </a:rPr>
              <a:t>inconsistently used </a:t>
            </a:r>
            <a:r>
              <a:rPr lang="en-US" sz="2000" i="1" dirty="0">
                <a:solidFill>
                  <a:schemeClr val="tx1"/>
                </a:solidFill>
                <a:latin typeface="Arial" panose="020B0604020202020204" pitchFamily="34" charset="0"/>
                <a:cs typeface="Arial" panose="020B0604020202020204" pitchFamily="34" charset="0"/>
              </a:rPr>
              <a:t>and </a:t>
            </a:r>
            <a:r>
              <a:rPr lang="en-US" sz="2000" b="1" i="1" dirty="0">
                <a:solidFill>
                  <a:schemeClr val="tx1"/>
                </a:solidFill>
                <a:latin typeface="Arial" panose="020B0604020202020204" pitchFamily="34" charset="0"/>
                <a:cs typeface="Arial" panose="020B0604020202020204" pitchFamily="34" charset="0"/>
              </a:rPr>
              <a:t>customized implementations prevent true data flow </a:t>
            </a:r>
            <a:r>
              <a:rPr lang="en-US" sz="2000" i="1" dirty="0">
                <a:solidFill>
                  <a:schemeClr val="tx1"/>
                </a:solidFill>
                <a:latin typeface="Arial" panose="020B0604020202020204" pitchFamily="34" charset="0"/>
                <a:cs typeface="Arial" panose="020B0604020202020204" pitchFamily="34" charset="0"/>
              </a:rPr>
              <a:t>between systems and environments. This, combined with the </a:t>
            </a:r>
            <a:r>
              <a:rPr lang="en-US" sz="2000" b="1" i="1" dirty="0">
                <a:solidFill>
                  <a:schemeClr val="tx1"/>
                </a:solidFill>
                <a:latin typeface="Arial" panose="020B0604020202020204" pitchFamily="34" charset="0"/>
                <a:cs typeface="Arial" panose="020B0604020202020204" pitchFamily="34" charset="0"/>
              </a:rPr>
              <a:t>overall lengthy process</a:t>
            </a:r>
            <a:r>
              <a:rPr lang="en-US" sz="2000" i="1" dirty="0">
                <a:solidFill>
                  <a:schemeClr val="tx1"/>
                </a:solidFill>
                <a:latin typeface="Arial" panose="020B0604020202020204" pitchFamily="34" charset="0"/>
                <a:cs typeface="Arial" panose="020B0604020202020204" pitchFamily="34" charset="0"/>
              </a:rPr>
              <a:t>, pose a number of difficulties in the clinical trial world. </a:t>
            </a:r>
            <a:r>
              <a:rPr lang="en-US" sz="2000" b="1" i="1" dirty="0">
                <a:solidFill>
                  <a:srgbClr val="FF0000"/>
                </a:solidFill>
                <a:latin typeface="Arial" panose="020B0604020202020204" pitchFamily="34" charset="0"/>
                <a:cs typeface="Arial" panose="020B0604020202020204" pitchFamily="34" charset="0"/>
              </a:rPr>
              <a:t>Your mission is to demonstrate a real-world, applicable solution for processing data using Digital Data Flow technology. </a:t>
            </a:r>
            <a:r>
              <a:rPr lang="en-US" sz="2000" i="1" dirty="0">
                <a:solidFill>
                  <a:schemeClr val="tx1"/>
                </a:solidFill>
                <a:latin typeface="Arial" panose="020B0604020202020204" pitchFamily="34" charset="0"/>
                <a:cs typeface="Arial" panose="020B0604020202020204" pitchFamily="34" charset="0"/>
              </a:rPr>
              <a:t>To help you understand the challenge at hand, you will be provided with sample data and in-depth explanation of how DDF technology functions. We want to see your innovation, creativity, and technical skill.”</a:t>
            </a:r>
          </a:p>
          <a:p>
            <a:pPr marL="0" indent="0" algn="ctr">
              <a:buNone/>
            </a:pPr>
            <a:endParaRPr lang="en-US" sz="2000" i="1" dirty="0">
              <a:solidFill>
                <a:schemeClr val="tx1"/>
              </a:solidFill>
              <a:latin typeface="Arial" panose="020B0604020202020204" pitchFamily="34" charset="0"/>
              <a:cs typeface="Arial" panose="020B0604020202020204" pitchFamily="34" charset="0"/>
            </a:endParaRPr>
          </a:p>
          <a:p>
            <a:pPr marL="0" indent="0" algn="ctr">
              <a:buNone/>
            </a:pPr>
            <a:r>
              <a:rPr lang="en-US" sz="2000" b="1" i="1" dirty="0">
                <a:solidFill>
                  <a:schemeClr val="tx1"/>
                </a:solidFill>
                <a:latin typeface="Arial" panose="020B0604020202020204" pitchFamily="34" charset="0"/>
                <a:cs typeface="Arial" panose="020B0604020202020204" pitchFamily="34" charset="0"/>
              </a:rPr>
              <a:t>Expected Participants:</a:t>
            </a:r>
          </a:p>
          <a:p>
            <a:pPr marL="0" indent="0" algn="ctr">
              <a:buNone/>
            </a:pPr>
            <a:r>
              <a:rPr lang="en-US" sz="2000" i="1" dirty="0">
                <a:solidFill>
                  <a:schemeClr val="tx1"/>
                </a:solidFill>
                <a:latin typeface="Arial" panose="020B0604020202020204" pitchFamily="34" charset="0"/>
                <a:cs typeface="Arial" panose="020B0604020202020204" pitchFamily="34" charset="0"/>
              </a:rPr>
              <a:t>Technical developers and architects who understand their organization’s solution, how it is architected, and how it currently or possibly connects to other systems.</a:t>
            </a:r>
          </a:p>
          <a:p>
            <a:pPr marL="0" indent="0" algn="ctr">
              <a:buNone/>
            </a:pPr>
            <a:r>
              <a:rPr lang="en-US" sz="2000" i="1" dirty="0">
                <a:solidFill>
                  <a:schemeClr val="tx1"/>
                </a:solidFill>
                <a:latin typeface="Arial" panose="020B0604020202020204" pitchFamily="34" charset="0"/>
                <a:cs typeface="Arial" panose="020B0604020202020204" pitchFamily="34" charset="0"/>
              </a:rPr>
              <a:t>Business leads who understand the people, processes, and workflows involved in the clinical study lifecycle, as well as any strategy or future development roadmaps within their organization.</a:t>
            </a:r>
          </a:p>
        </p:txBody>
      </p:sp>
      <p:sp>
        <p:nvSpPr>
          <p:cNvPr id="4" name="Text Placeholder 3">
            <a:extLst>
              <a:ext uri="{FF2B5EF4-FFF2-40B4-BE49-F238E27FC236}">
                <a16:creationId xmlns:a16="http://schemas.microsoft.com/office/drawing/2014/main" id="{85ED6E01-0DE8-D55A-B7E5-7481B3F96697}"/>
              </a:ext>
            </a:extLst>
          </p:cNvPr>
          <p:cNvSpPr>
            <a:spLocks noGrp="1"/>
          </p:cNvSpPr>
          <p:nvPr>
            <p:ph type="body" sz="quarter" idx="10"/>
          </p:nvPr>
        </p:nvSpPr>
        <p:spPr/>
        <p:txBody>
          <a:bodyPr/>
          <a:lstStyle/>
          <a:p>
            <a:r>
              <a:rPr lang="en-US" dirty="0"/>
              <a:t>What will be expected of you and your team during the event?</a:t>
            </a:r>
          </a:p>
        </p:txBody>
      </p:sp>
    </p:spTree>
    <p:extLst>
      <p:ext uri="{BB962C8B-B14F-4D97-AF65-F5344CB8AC3E}">
        <p14:creationId xmlns:p14="http://schemas.microsoft.com/office/powerpoint/2010/main" val="113082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72E0-B557-5EBF-3E40-1D52AF62B7D3}"/>
              </a:ext>
            </a:extLst>
          </p:cNvPr>
          <p:cNvSpPr>
            <a:spLocks noGrp="1"/>
          </p:cNvSpPr>
          <p:nvPr>
            <p:ph type="title"/>
          </p:nvPr>
        </p:nvSpPr>
        <p:spPr/>
        <p:txBody>
          <a:bodyPr/>
          <a:lstStyle/>
          <a:p>
            <a:r>
              <a:rPr lang="en-US" dirty="0"/>
              <a:t>Event Project Categories</a:t>
            </a:r>
          </a:p>
        </p:txBody>
      </p:sp>
      <p:graphicFrame>
        <p:nvGraphicFramePr>
          <p:cNvPr id="7" name="Table 7">
            <a:extLst>
              <a:ext uri="{FF2B5EF4-FFF2-40B4-BE49-F238E27FC236}">
                <a16:creationId xmlns:a16="http://schemas.microsoft.com/office/drawing/2014/main" id="{6C0D0E00-F026-E970-6E79-102A12385198}"/>
              </a:ext>
            </a:extLst>
          </p:cNvPr>
          <p:cNvGraphicFramePr>
            <a:graphicFrameLocks noGrp="1"/>
          </p:cNvGraphicFramePr>
          <p:nvPr>
            <p:ph idx="1"/>
            <p:extLst>
              <p:ext uri="{D42A27DB-BD31-4B8C-83A1-F6EECF244321}">
                <p14:modId xmlns:p14="http://schemas.microsoft.com/office/powerpoint/2010/main" val="2614246822"/>
              </p:ext>
            </p:extLst>
          </p:nvPr>
        </p:nvGraphicFramePr>
        <p:xfrm>
          <a:off x="619125" y="2793328"/>
          <a:ext cx="11803062" cy="3073914"/>
        </p:xfrm>
        <a:graphic>
          <a:graphicData uri="http://schemas.openxmlformats.org/drawingml/2006/table">
            <a:tbl>
              <a:tblPr firstRow="1" bandRow="1">
                <a:tableStyleId>{2D5ABB26-0587-4C30-8999-92F81FD0307C}</a:tableStyleId>
              </a:tblPr>
              <a:tblGrid>
                <a:gridCol w="3934354">
                  <a:extLst>
                    <a:ext uri="{9D8B030D-6E8A-4147-A177-3AD203B41FA5}">
                      <a16:colId xmlns:a16="http://schemas.microsoft.com/office/drawing/2014/main" val="2275255479"/>
                    </a:ext>
                  </a:extLst>
                </a:gridCol>
                <a:gridCol w="3934354">
                  <a:extLst>
                    <a:ext uri="{9D8B030D-6E8A-4147-A177-3AD203B41FA5}">
                      <a16:colId xmlns:a16="http://schemas.microsoft.com/office/drawing/2014/main" val="3180687013"/>
                    </a:ext>
                  </a:extLst>
                </a:gridCol>
                <a:gridCol w="3934354">
                  <a:extLst>
                    <a:ext uri="{9D8B030D-6E8A-4147-A177-3AD203B41FA5}">
                      <a16:colId xmlns:a16="http://schemas.microsoft.com/office/drawing/2014/main" val="149649084"/>
                    </a:ext>
                  </a:extLst>
                </a:gridCol>
              </a:tblGrid>
              <a:tr h="1536957">
                <a:tc>
                  <a:txBody>
                    <a:bodyPr/>
                    <a:lstStyle/>
                    <a:p>
                      <a:pPr algn="ctr"/>
                      <a:r>
                        <a:rPr lang="en-US" sz="1600" b="1" dirty="0"/>
                        <a:t>Data Interoperability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Of the complete set of data elements within the USDM, how many elements are you able to store and transfer (up and/or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600" b="1" dirty="0"/>
                        <a:t>User Interface/Experience</a:t>
                      </a:r>
                    </a:p>
                    <a:p>
                      <a:pPr algn="ctr"/>
                      <a:endParaRPr lang="en-US" sz="8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Demonstrates solution features around displaying relevant data in an easy to use and understand format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1" dirty="0"/>
                        <a:t>Analytics/Reporting</a:t>
                      </a:r>
                    </a:p>
                    <a:p>
                      <a:pPr algn="ctr"/>
                      <a:endParaRPr lang="en-US" sz="8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Demonstrates solution features focused on performing background analysis of relevant DDF data</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60007218"/>
                  </a:ext>
                </a:extLst>
              </a:tr>
              <a:tr h="1536957">
                <a:tc>
                  <a:txBody>
                    <a:bodyPr/>
                    <a:lstStyle/>
                    <a:p>
                      <a:pPr algn="ctr"/>
                      <a:r>
                        <a:rPr lang="en-US" sz="1600" b="1" dirty="0"/>
                        <a:t>Supplemental Data and Standards</a:t>
                      </a:r>
                    </a:p>
                    <a:p>
                      <a:pPr algn="ctr"/>
                      <a:endParaRPr lang="en-US" sz="800" dirty="0"/>
                    </a:p>
                    <a:p>
                      <a:pPr algn="ctr"/>
                      <a:r>
                        <a:rPr lang="en-US" sz="1200" dirty="0">
                          <a:latin typeface="Arial" panose="020B0604020202020204" pitchFamily="34" charset="0"/>
                          <a:cs typeface="Arial" panose="020B0604020202020204" pitchFamily="34" charset="0"/>
                        </a:rPr>
                        <a:t>Demonstrates solution features dedicated to layering additional data or incorporating additional standards in addition to what is described with the USDM</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1" dirty="0"/>
                        <a:t>Process Automation</a:t>
                      </a:r>
                    </a:p>
                    <a:p>
                      <a:pPr algn="ctr"/>
                      <a:endParaRPr lang="en-US"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Demonstrates solution features related to workflow and process automations, both for input and output of the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600" b="1" dirty="0"/>
                        <a:t>SDR Host Migration</a:t>
                      </a:r>
                    </a:p>
                    <a:p>
                      <a:pPr algn="ctr"/>
                      <a:endParaRPr lang="en-US"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Proven ability to migrate, deploy, validate and successfully connect to a hosted SDR instance on a novel system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6759263"/>
                  </a:ext>
                </a:extLst>
              </a:tr>
            </a:tbl>
          </a:graphicData>
        </a:graphic>
      </p:graphicFrame>
      <p:sp>
        <p:nvSpPr>
          <p:cNvPr id="4" name="Text Placeholder 3">
            <a:extLst>
              <a:ext uri="{FF2B5EF4-FFF2-40B4-BE49-F238E27FC236}">
                <a16:creationId xmlns:a16="http://schemas.microsoft.com/office/drawing/2014/main" id="{0C984104-B93B-268E-FF85-70A359BA688E}"/>
              </a:ext>
            </a:extLst>
          </p:cNvPr>
          <p:cNvSpPr>
            <a:spLocks noGrp="1"/>
          </p:cNvSpPr>
          <p:nvPr>
            <p:ph type="body" sz="quarter" idx="10"/>
          </p:nvPr>
        </p:nvSpPr>
        <p:spPr/>
        <p:txBody>
          <a:bodyPr/>
          <a:lstStyle/>
          <a:p>
            <a:r>
              <a:rPr lang="en-US" dirty="0"/>
              <a:t>How will teams be organized during the event?</a:t>
            </a:r>
          </a:p>
        </p:txBody>
      </p:sp>
      <p:sp>
        <p:nvSpPr>
          <p:cNvPr id="8" name="Rectangle 7">
            <a:extLst>
              <a:ext uri="{FF2B5EF4-FFF2-40B4-BE49-F238E27FC236}">
                <a16:creationId xmlns:a16="http://schemas.microsoft.com/office/drawing/2014/main" id="{20FC9D66-A39E-30EA-A724-CBCADFCED582}"/>
              </a:ext>
            </a:extLst>
          </p:cNvPr>
          <p:cNvSpPr/>
          <p:nvPr/>
        </p:nvSpPr>
        <p:spPr>
          <a:xfrm>
            <a:off x="1181994" y="1822677"/>
            <a:ext cx="10640812" cy="850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ysClr val="windowText" lastClr="000000"/>
                </a:solidFill>
              </a:rPr>
              <a:t>Participants will be instructed to structure their projects/submissions around the following categories, helping us organize and sort the teams for better support internally.</a:t>
            </a:r>
          </a:p>
        </p:txBody>
      </p:sp>
      <p:sp>
        <p:nvSpPr>
          <p:cNvPr id="3" name="Rectangle 2">
            <a:extLst>
              <a:ext uri="{FF2B5EF4-FFF2-40B4-BE49-F238E27FC236}">
                <a16:creationId xmlns:a16="http://schemas.microsoft.com/office/drawing/2014/main" id="{A5E4F9D0-68A1-9AAD-ECE5-6651910FBB89}"/>
              </a:ext>
            </a:extLst>
          </p:cNvPr>
          <p:cNvSpPr/>
          <p:nvPr/>
        </p:nvSpPr>
        <p:spPr>
          <a:xfrm>
            <a:off x="1181994" y="6105093"/>
            <a:ext cx="10640812" cy="850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ysClr val="windowText" lastClr="000000"/>
                </a:solidFill>
              </a:rPr>
              <a:t>We encourage participants to enter their solutions in multiple categories, though this will be limited to three categories to avoid confusion and simplify mentor assignments.</a:t>
            </a:r>
          </a:p>
        </p:txBody>
      </p:sp>
    </p:spTree>
    <p:extLst>
      <p:ext uri="{BB962C8B-B14F-4D97-AF65-F5344CB8AC3E}">
        <p14:creationId xmlns:p14="http://schemas.microsoft.com/office/powerpoint/2010/main" val="1501268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CE24-26D2-A96B-7DED-AEB1FB64C35C}"/>
              </a:ext>
            </a:extLst>
          </p:cNvPr>
          <p:cNvSpPr>
            <a:spLocks noGrp="1"/>
          </p:cNvSpPr>
          <p:nvPr>
            <p:ph type="title"/>
          </p:nvPr>
        </p:nvSpPr>
        <p:spPr/>
        <p:txBody>
          <a:bodyPr/>
          <a:lstStyle/>
          <a:p>
            <a:r>
              <a:rPr lang="en-US" dirty="0"/>
              <a:t>Evaluation Criteria</a:t>
            </a:r>
          </a:p>
        </p:txBody>
      </p:sp>
      <p:sp>
        <p:nvSpPr>
          <p:cNvPr id="3" name="Content Placeholder 2">
            <a:extLst>
              <a:ext uri="{FF2B5EF4-FFF2-40B4-BE49-F238E27FC236}">
                <a16:creationId xmlns:a16="http://schemas.microsoft.com/office/drawing/2014/main" id="{085B2D14-CBB3-F36B-C908-CAEC660EE7A9}"/>
              </a:ext>
            </a:extLst>
          </p:cNvPr>
          <p:cNvSpPr>
            <a:spLocks noGrp="1"/>
          </p:cNvSpPr>
          <p:nvPr>
            <p:ph idx="1"/>
          </p:nvPr>
        </p:nvSpPr>
        <p:spPr>
          <a:xfrm>
            <a:off x="619277" y="1930401"/>
            <a:ext cx="5883123" cy="4709940"/>
          </a:xfrm>
        </p:spPr>
        <p:txBody>
          <a:bodyPr/>
          <a:lstStyle/>
          <a:p>
            <a:pPr algn="ctr"/>
            <a:r>
              <a:rPr lang="en-US" sz="2000" b="1" u="sng" dirty="0">
                <a:solidFill>
                  <a:srgbClr val="00B050"/>
                </a:solidFill>
                <a:latin typeface="Arial" panose="020B0604020202020204" pitchFamily="34" charset="0"/>
                <a:cs typeface="Arial" panose="020B0604020202020204" pitchFamily="34" charset="0"/>
              </a:rPr>
              <a:t>Quantitative</a:t>
            </a:r>
          </a:p>
          <a:p>
            <a:r>
              <a:rPr lang="en-US" sz="1600" b="1" dirty="0">
                <a:solidFill>
                  <a:srgbClr val="00B050"/>
                </a:solidFill>
                <a:latin typeface="Arial" panose="020B0604020202020204" pitchFamily="34" charset="0"/>
                <a:cs typeface="Arial" panose="020B0604020202020204" pitchFamily="34" charset="0"/>
              </a:rPr>
              <a:t>Data Coverage</a:t>
            </a:r>
            <a:r>
              <a:rPr lang="en-US" sz="1600" dirty="0">
                <a:solidFill>
                  <a:srgbClr val="00B050"/>
                </a:solidFill>
                <a:latin typeface="Arial" panose="020B0604020202020204" pitchFamily="34" charset="0"/>
                <a:cs typeface="Arial" panose="020B0604020202020204" pitchFamily="34" charset="0"/>
              </a:rPr>
              <a:t>: How much of the total set of data elements were you able to transfer?</a:t>
            </a:r>
          </a:p>
          <a:p>
            <a:r>
              <a:rPr lang="en-US" sz="1600" b="1" dirty="0">
                <a:solidFill>
                  <a:srgbClr val="00B050"/>
                </a:solidFill>
                <a:latin typeface="Arial" panose="020B0604020202020204" pitchFamily="34" charset="0"/>
                <a:cs typeface="Arial" panose="020B0604020202020204" pitchFamily="34" charset="0"/>
              </a:rPr>
              <a:t>Executed Integrations</a:t>
            </a:r>
            <a:r>
              <a:rPr lang="en-US" sz="1600" dirty="0">
                <a:solidFill>
                  <a:srgbClr val="00B050"/>
                </a:solidFill>
                <a:latin typeface="Arial" panose="020B0604020202020204" pitchFamily="34" charset="0"/>
                <a:cs typeface="Arial" panose="020B0604020202020204" pitchFamily="34" charset="0"/>
              </a:rPr>
              <a:t>: How many integrations to foreign systems were you able to practically demonstrate?</a:t>
            </a:r>
          </a:p>
          <a:p>
            <a:r>
              <a:rPr lang="en-US" sz="1600" b="1" dirty="0">
                <a:solidFill>
                  <a:srgbClr val="00B050"/>
                </a:solidFill>
                <a:latin typeface="Arial" panose="020B0604020202020204" pitchFamily="34" charset="0"/>
                <a:cs typeface="Arial" panose="020B0604020202020204" pitchFamily="34" charset="0"/>
              </a:rPr>
              <a:t>Personas Impacted</a:t>
            </a:r>
            <a:r>
              <a:rPr lang="en-US" sz="1600" dirty="0">
                <a:solidFill>
                  <a:srgbClr val="00B050"/>
                </a:solidFill>
                <a:latin typeface="Arial" panose="020B0604020202020204" pitchFamily="34" charset="0"/>
                <a:cs typeface="Arial" panose="020B0604020202020204" pitchFamily="34" charset="0"/>
              </a:rPr>
              <a:t>: How many of the expected user persona workflows does your solution improve?</a:t>
            </a:r>
          </a:p>
          <a:p>
            <a:endParaRPr lang="en-US" sz="200" dirty="0">
              <a:latin typeface="Arial" panose="020B0604020202020204" pitchFamily="34" charset="0"/>
              <a:cs typeface="Arial" panose="020B0604020202020204" pitchFamily="34" charset="0"/>
            </a:endParaRPr>
          </a:p>
          <a:p>
            <a:pPr algn="ctr"/>
            <a:r>
              <a:rPr lang="en-US" sz="2000" b="1" u="sng" dirty="0">
                <a:solidFill>
                  <a:schemeClr val="accent3"/>
                </a:solidFill>
                <a:latin typeface="Arial" panose="020B0604020202020204" pitchFamily="34" charset="0"/>
                <a:cs typeface="Arial" panose="020B0604020202020204" pitchFamily="34" charset="0"/>
              </a:rPr>
              <a:t>Qualitative</a:t>
            </a:r>
          </a:p>
          <a:p>
            <a:r>
              <a:rPr lang="en-US" sz="1600" b="1" dirty="0">
                <a:solidFill>
                  <a:schemeClr val="accent3"/>
                </a:solidFill>
                <a:latin typeface="Arial" panose="020B0604020202020204" pitchFamily="34" charset="0"/>
                <a:cs typeface="Arial" panose="020B0604020202020204" pitchFamily="34" charset="0"/>
              </a:rPr>
              <a:t>Technical Implementation</a:t>
            </a:r>
            <a:r>
              <a:rPr lang="en-US" sz="1600" dirty="0">
                <a:solidFill>
                  <a:schemeClr val="accent3"/>
                </a:solidFill>
                <a:latin typeface="Arial" panose="020B0604020202020204" pitchFamily="34" charset="0"/>
                <a:cs typeface="Arial" panose="020B0604020202020204" pitchFamily="34" charset="0"/>
              </a:rPr>
              <a:t>: How elegantly is your solution implemented/executed in it’s current state?</a:t>
            </a:r>
          </a:p>
          <a:p>
            <a:r>
              <a:rPr lang="en-US" sz="1600" b="1" dirty="0">
                <a:solidFill>
                  <a:schemeClr val="accent3"/>
                </a:solidFill>
                <a:latin typeface="Arial" panose="020B0604020202020204" pitchFamily="34" charset="0"/>
                <a:cs typeface="Arial" panose="020B0604020202020204" pitchFamily="34" charset="0"/>
              </a:rPr>
              <a:t>Solution Usability</a:t>
            </a:r>
            <a:r>
              <a:rPr lang="en-US" sz="1600" dirty="0">
                <a:solidFill>
                  <a:schemeClr val="accent3"/>
                </a:solidFill>
                <a:latin typeface="Arial" panose="020B0604020202020204" pitchFamily="34" charset="0"/>
                <a:cs typeface="Arial" panose="020B0604020202020204" pitchFamily="34" charset="0"/>
              </a:rPr>
              <a:t>: How user friendly is your solution, based on the understanding of the end user?</a:t>
            </a:r>
          </a:p>
          <a:p>
            <a:r>
              <a:rPr lang="en-US" sz="1600" b="1" dirty="0">
                <a:solidFill>
                  <a:schemeClr val="accent3"/>
                </a:solidFill>
                <a:latin typeface="Arial" panose="020B0604020202020204" pitchFamily="34" charset="0"/>
                <a:cs typeface="Arial" panose="020B0604020202020204" pitchFamily="34" charset="0"/>
              </a:rPr>
              <a:t>Open Innovation</a:t>
            </a:r>
            <a:r>
              <a:rPr lang="en-US" sz="1600" dirty="0">
                <a:solidFill>
                  <a:schemeClr val="accent3"/>
                </a:solidFill>
                <a:latin typeface="Arial" panose="020B0604020202020204" pitchFamily="34" charset="0"/>
                <a:cs typeface="Arial" panose="020B0604020202020204" pitchFamily="34" charset="0"/>
              </a:rPr>
              <a:t>: How well does your solution capitalize on innovative and emerging technologies/ideas?</a:t>
            </a:r>
          </a:p>
          <a:p>
            <a:endParaRPr lang="en-US" sz="2000" dirty="0"/>
          </a:p>
        </p:txBody>
      </p:sp>
      <p:sp>
        <p:nvSpPr>
          <p:cNvPr id="4" name="Text Placeholder 3">
            <a:extLst>
              <a:ext uri="{FF2B5EF4-FFF2-40B4-BE49-F238E27FC236}">
                <a16:creationId xmlns:a16="http://schemas.microsoft.com/office/drawing/2014/main" id="{FD766B63-5ACD-2CB6-BBAB-9B2C64CD2BA3}"/>
              </a:ext>
            </a:extLst>
          </p:cNvPr>
          <p:cNvSpPr>
            <a:spLocks noGrp="1"/>
          </p:cNvSpPr>
          <p:nvPr>
            <p:ph type="body" sz="quarter" idx="10"/>
          </p:nvPr>
        </p:nvSpPr>
        <p:spPr/>
        <p:txBody>
          <a:bodyPr/>
          <a:lstStyle/>
          <a:p>
            <a:r>
              <a:rPr lang="en-US" dirty="0"/>
              <a:t>How will project submissions be evaluated?</a:t>
            </a:r>
          </a:p>
        </p:txBody>
      </p:sp>
      <p:graphicFrame>
        <p:nvGraphicFramePr>
          <p:cNvPr id="5" name="Chart 4">
            <a:extLst>
              <a:ext uri="{FF2B5EF4-FFF2-40B4-BE49-F238E27FC236}">
                <a16:creationId xmlns:a16="http://schemas.microsoft.com/office/drawing/2014/main" id="{B5FB66E8-7CC2-FFE8-BF16-761B78CA1B54}"/>
              </a:ext>
            </a:extLst>
          </p:cNvPr>
          <p:cNvGraphicFramePr/>
          <p:nvPr>
            <p:extLst>
              <p:ext uri="{D42A27DB-BD31-4B8C-83A1-F6EECF244321}">
                <p14:modId xmlns:p14="http://schemas.microsoft.com/office/powerpoint/2010/main" val="2198210873"/>
              </p:ext>
            </p:extLst>
          </p:nvPr>
        </p:nvGraphicFramePr>
        <p:xfrm>
          <a:off x="6380672" y="-568593"/>
          <a:ext cx="6624128" cy="88750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5999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3F38-8966-57F2-FD27-A53F6CF3C3C0}"/>
              </a:ext>
            </a:extLst>
          </p:cNvPr>
          <p:cNvSpPr>
            <a:spLocks noGrp="1"/>
          </p:cNvSpPr>
          <p:nvPr>
            <p:ph type="title"/>
          </p:nvPr>
        </p:nvSpPr>
        <p:spPr/>
        <p:txBody>
          <a:bodyPr/>
          <a:lstStyle/>
          <a:p>
            <a:r>
              <a:rPr lang="en-US" dirty="0"/>
              <a:t>Key Dates – Pre-Event	</a:t>
            </a:r>
          </a:p>
        </p:txBody>
      </p:sp>
      <p:sp>
        <p:nvSpPr>
          <p:cNvPr id="3" name="Content Placeholder 2">
            <a:extLst>
              <a:ext uri="{FF2B5EF4-FFF2-40B4-BE49-F238E27FC236}">
                <a16:creationId xmlns:a16="http://schemas.microsoft.com/office/drawing/2014/main" id="{63D1CF0E-08F6-0470-8B47-81D4DCE4E794}"/>
              </a:ext>
            </a:extLst>
          </p:cNvPr>
          <p:cNvSpPr>
            <a:spLocks noGrp="1"/>
          </p:cNvSpPr>
          <p:nvPr>
            <p:ph idx="1"/>
          </p:nvPr>
        </p:nvSpPr>
        <p:spPr/>
        <p:txBody>
          <a:bodyPr/>
          <a:lstStyle/>
          <a:p>
            <a:r>
              <a:rPr lang="en-US" dirty="0"/>
              <a:t>August 25</a:t>
            </a:r>
            <a:r>
              <a:rPr lang="en-US" baseline="30000" dirty="0"/>
              <a:t>th</a:t>
            </a:r>
            <a:r>
              <a:rPr lang="en-US" dirty="0"/>
              <a:t> – Open Q&amp;A</a:t>
            </a:r>
          </a:p>
          <a:p>
            <a:pPr lvl="1"/>
            <a:r>
              <a:rPr lang="en-US" dirty="0"/>
              <a:t>Opportunity for all participants to ask questions about the event, connectivity to the demo instance, and the newest release of the USDM/SDR. This will be recorded to allow for others to review the information after the call.</a:t>
            </a:r>
          </a:p>
          <a:p>
            <a:pPr lvl="1"/>
            <a:endParaRPr lang="en-US" dirty="0"/>
          </a:p>
          <a:p>
            <a:r>
              <a:rPr lang="en-US" dirty="0"/>
              <a:t>August 31</a:t>
            </a:r>
            <a:r>
              <a:rPr lang="en-US" baseline="30000" dirty="0"/>
              <a:t>st</a:t>
            </a:r>
            <a:r>
              <a:rPr lang="en-US" dirty="0"/>
              <a:t> – Participant Checklist Released</a:t>
            </a:r>
          </a:p>
          <a:p>
            <a:pPr lvl="1"/>
            <a:r>
              <a:rPr lang="en-US" dirty="0"/>
              <a:t>This document will serve as a collection of any actions or documentation to be reviewed before the event kick off. This document should also serve as a reference for most of the relevant documentation released ahead of the event.</a:t>
            </a:r>
          </a:p>
          <a:p>
            <a:pPr lvl="1"/>
            <a:endParaRPr lang="en-US" dirty="0"/>
          </a:p>
          <a:p>
            <a:r>
              <a:rPr lang="en-US" dirty="0"/>
              <a:t>September 6</a:t>
            </a:r>
            <a:r>
              <a:rPr lang="en-US" baseline="30000" dirty="0"/>
              <a:t>th</a:t>
            </a:r>
            <a:r>
              <a:rPr lang="en-US" dirty="0"/>
              <a:t> – Sample Data Overview and Discussion</a:t>
            </a:r>
          </a:p>
          <a:p>
            <a:pPr lvl="1"/>
            <a:r>
              <a:rPr lang="en-US" dirty="0"/>
              <a:t>Opportunity to hear more about the sample date we will be using during the event, how to work with it, and any constraints which may be relevant to your project submission. There will be time to answer questions and discuss the sample data as well.</a:t>
            </a:r>
          </a:p>
        </p:txBody>
      </p:sp>
      <p:sp>
        <p:nvSpPr>
          <p:cNvPr id="4" name="Text Placeholder 3">
            <a:extLst>
              <a:ext uri="{FF2B5EF4-FFF2-40B4-BE49-F238E27FC236}">
                <a16:creationId xmlns:a16="http://schemas.microsoft.com/office/drawing/2014/main" id="{1DFCA26D-E3AE-F6F5-C71C-54FC9FC330F6}"/>
              </a:ext>
            </a:extLst>
          </p:cNvPr>
          <p:cNvSpPr>
            <a:spLocks noGrp="1"/>
          </p:cNvSpPr>
          <p:nvPr>
            <p:ph type="body" sz="quarter" idx="10"/>
          </p:nvPr>
        </p:nvSpPr>
        <p:spPr/>
        <p:txBody>
          <a:bodyPr/>
          <a:lstStyle/>
          <a:p>
            <a:r>
              <a:rPr lang="en-US" i="1" dirty="0"/>
              <a:t>August 1</a:t>
            </a:r>
            <a:r>
              <a:rPr lang="en-US" i="1" baseline="30000" dirty="0"/>
              <a:t>st</a:t>
            </a:r>
            <a:r>
              <a:rPr lang="en-US" i="1" dirty="0"/>
              <a:t> – September 9</a:t>
            </a:r>
            <a:r>
              <a:rPr lang="en-US" i="1" baseline="30000" dirty="0"/>
              <a:t>th</a:t>
            </a:r>
            <a:r>
              <a:rPr lang="en-US" i="1" dirty="0"/>
              <a:t> </a:t>
            </a:r>
          </a:p>
        </p:txBody>
      </p:sp>
    </p:spTree>
    <p:extLst>
      <p:ext uri="{BB962C8B-B14F-4D97-AF65-F5344CB8AC3E}">
        <p14:creationId xmlns:p14="http://schemas.microsoft.com/office/powerpoint/2010/main" val="3419254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3F38-8966-57F2-FD27-A53F6CF3C3C0}"/>
              </a:ext>
            </a:extLst>
          </p:cNvPr>
          <p:cNvSpPr>
            <a:spLocks noGrp="1"/>
          </p:cNvSpPr>
          <p:nvPr>
            <p:ph type="title"/>
          </p:nvPr>
        </p:nvSpPr>
        <p:spPr/>
        <p:txBody>
          <a:bodyPr/>
          <a:lstStyle/>
          <a:p>
            <a:r>
              <a:rPr lang="en-US" dirty="0"/>
              <a:t>Key Dates – During Event</a:t>
            </a:r>
          </a:p>
        </p:txBody>
      </p:sp>
      <p:sp>
        <p:nvSpPr>
          <p:cNvPr id="4" name="Text Placeholder 3">
            <a:extLst>
              <a:ext uri="{FF2B5EF4-FFF2-40B4-BE49-F238E27FC236}">
                <a16:creationId xmlns:a16="http://schemas.microsoft.com/office/drawing/2014/main" id="{1DFCA26D-E3AE-F6F5-C71C-54FC9FC330F6}"/>
              </a:ext>
            </a:extLst>
          </p:cNvPr>
          <p:cNvSpPr>
            <a:spLocks noGrp="1"/>
          </p:cNvSpPr>
          <p:nvPr>
            <p:ph type="body" sz="quarter" idx="10"/>
          </p:nvPr>
        </p:nvSpPr>
        <p:spPr/>
        <p:txBody>
          <a:bodyPr/>
          <a:lstStyle/>
          <a:p>
            <a:r>
              <a:rPr lang="en-US" i="1" dirty="0"/>
              <a:t>September 12</a:t>
            </a:r>
            <a:r>
              <a:rPr lang="en-US" i="1" baseline="30000" dirty="0"/>
              <a:t>th</a:t>
            </a:r>
            <a:r>
              <a:rPr lang="en-US" i="1" dirty="0"/>
              <a:t> – September 30</a:t>
            </a:r>
            <a:r>
              <a:rPr lang="en-US" i="1" baseline="30000" dirty="0"/>
              <a:t>th</a:t>
            </a:r>
            <a:endParaRPr lang="en-US" i="1" dirty="0"/>
          </a:p>
        </p:txBody>
      </p:sp>
      <p:graphicFrame>
        <p:nvGraphicFramePr>
          <p:cNvPr id="8" name="Table 5">
            <a:extLst>
              <a:ext uri="{FF2B5EF4-FFF2-40B4-BE49-F238E27FC236}">
                <a16:creationId xmlns:a16="http://schemas.microsoft.com/office/drawing/2014/main" id="{A13CCFEE-E72E-7334-7F40-88275BE21907}"/>
              </a:ext>
            </a:extLst>
          </p:cNvPr>
          <p:cNvGraphicFramePr>
            <a:graphicFrameLocks/>
          </p:cNvGraphicFramePr>
          <p:nvPr>
            <p:extLst>
              <p:ext uri="{D42A27DB-BD31-4B8C-83A1-F6EECF244321}">
                <p14:modId xmlns:p14="http://schemas.microsoft.com/office/powerpoint/2010/main" val="1030610817"/>
              </p:ext>
            </p:extLst>
          </p:nvPr>
        </p:nvGraphicFramePr>
        <p:xfrm>
          <a:off x="529942" y="1930400"/>
          <a:ext cx="11944915" cy="4500880"/>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2041023876"/>
                    </a:ext>
                  </a:extLst>
                </a:gridCol>
                <a:gridCol w="2279255">
                  <a:extLst>
                    <a:ext uri="{9D8B030D-6E8A-4147-A177-3AD203B41FA5}">
                      <a16:colId xmlns:a16="http://schemas.microsoft.com/office/drawing/2014/main" val="174028954"/>
                    </a:ext>
                  </a:extLst>
                </a:gridCol>
                <a:gridCol w="2279255">
                  <a:extLst>
                    <a:ext uri="{9D8B030D-6E8A-4147-A177-3AD203B41FA5}">
                      <a16:colId xmlns:a16="http://schemas.microsoft.com/office/drawing/2014/main" val="1015575898"/>
                    </a:ext>
                  </a:extLst>
                </a:gridCol>
                <a:gridCol w="2279255">
                  <a:extLst>
                    <a:ext uri="{9D8B030D-6E8A-4147-A177-3AD203B41FA5}">
                      <a16:colId xmlns:a16="http://schemas.microsoft.com/office/drawing/2014/main" val="1856626254"/>
                    </a:ext>
                  </a:extLst>
                </a:gridCol>
                <a:gridCol w="2279255">
                  <a:extLst>
                    <a:ext uri="{9D8B030D-6E8A-4147-A177-3AD203B41FA5}">
                      <a16:colId xmlns:a16="http://schemas.microsoft.com/office/drawing/2014/main" val="1689564815"/>
                    </a:ext>
                  </a:extLst>
                </a:gridCol>
                <a:gridCol w="2279255">
                  <a:extLst>
                    <a:ext uri="{9D8B030D-6E8A-4147-A177-3AD203B41FA5}">
                      <a16:colId xmlns:a16="http://schemas.microsoft.com/office/drawing/2014/main" val="676138829"/>
                    </a:ext>
                  </a:extLst>
                </a:gridCol>
              </a:tblGrid>
              <a:tr h="370840">
                <a:tc>
                  <a:txBody>
                    <a:bodyPr/>
                    <a:lstStyle/>
                    <a:p>
                      <a:pPr algn="ctr"/>
                      <a:endParaRPr lang="en-US" sz="1100" b="1" i="1" dirty="0"/>
                    </a:p>
                  </a:txBody>
                  <a:tcPr anchor="ctr">
                    <a:lnB w="28575" cap="flat" cmpd="sng" algn="ctr">
                      <a:solidFill>
                        <a:schemeClr val="bg1"/>
                      </a:solidFill>
                      <a:prstDash val="solid"/>
                      <a:round/>
                      <a:headEnd type="none" w="med" len="med"/>
                      <a:tailEnd type="none" w="med" len="med"/>
                    </a:lnB>
                    <a:noFill/>
                  </a:tcPr>
                </a:tc>
                <a:tc>
                  <a:txBody>
                    <a:bodyPr/>
                    <a:lstStyle/>
                    <a:p>
                      <a:pPr algn="ctr"/>
                      <a:r>
                        <a:rPr lang="en-US" sz="1400" dirty="0"/>
                        <a:t>Monday</a:t>
                      </a:r>
                    </a:p>
                  </a:txBody>
                  <a:tcPr>
                    <a:lnB w="28575" cap="flat" cmpd="sng" algn="ctr">
                      <a:solidFill>
                        <a:schemeClr val="bg1"/>
                      </a:solidFill>
                      <a:prstDash val="solid"/>
                      <a:round/>
                      <a:headEnd type="none" w="med" len="med"/>
                      <a:tailEnd type="none" w="med" len="med"/>
                    </a:lnB>
                  </a:tcPr>
                </a:tc>
                <a:tc>
                  <a:txBody>
                    <a:bodyPr/>
                    <a:lstStyle/>
                    <a:p>
                      <a:pPr algn="ctr"/>
                      <a:r>
                        <a:rPr lang="en-US" sz="1400" dirty="0"/>
                        <a:t>Tuesday</a:t>
                      </a:r>
                    </a:p>
                  </a:txBody>
                  <a:tcPr>
                    <a:lnB w="28575" cap="flat" cmpd="sng" algn="ctr">
                      <a:solidFill>
                        <a:schemeClr val="bg1"/>
                      </a:solidFill>
                      <a:prstDash val="solid"/>
                      <a:round/>
                      <a:headEnd type="none" w="med" len="med"/>
                      <a:tailEnd type="none" w="med" len="med"/>
                    </a:lnB>
                  </a:tcPr>
                </a:tc>
                <a:tc>
                  <a:txBody>
                    <a:bodyPr/>
                    <a:lstStyle/>
                    <a:p>
                      <a:pPr algn="ctr"/>
                      <a:r>
                        <a:rPr lang="en-US" sz="1400" dirty="0"/>
                        <a:t>Wednesday</a:t>
                      </a:r>
                    </a:p>
                  </a:txBody>
                  <a:tcPr>
                    <a:lnB w="28575" cap="flat" cmpd="sng" algn="ctr">
                      <a:solidFill>
                        <a:schemeClr val="bg1"/>
                      </a:solidFill>
                      <a:prstDash val="solid"/>
                      <a:round/>
                      <a:headEnd type="none" w="med" len="med"/>
                      <a:tailEnd type="none" w="med" len="med"/>
                    </a:lnB>
                  </a:tcPr>
                </a:tc>
                <a:tc>
                  <a:txBody>
                    <a:bodyPr/>
                    <a:lstStyle/>
                    <a:p>
                      <a:pPr algn="ctr"/>
                      <a:r>
                        <a:rPr lang="en-US" sz="1400" dirty="0"/>
                        <a:t>Thursday</a:t>
                      </a:r>
                    </a:p>
                  </a:txBody>
                  <a:tcPr>
                    <a:lnB w="28575" cap="flat" cmpd="sng" algn="ctr">
                      <a:solidFill>
                        <a:schemeClr val="bg1"/>
                      </a:solidFill>
                      <a:prstDash val="solid"/>
                      <a:round/>
                      <a:headEnd type="none" w="med" len="med"/>
                      <a:tailEnd type="none" w="med" len="med"/>
                    </a:lnB>
                  </a:tcPr>
                </a:tc>
                <a:tc>
                  <a:txBody>
                    <a:bodyPr/>
                    <a:lstStyle/>
                    <a:p>
                      <a:pPr algn="ctr"/>
                      <a:r>
                        <a:rPr lang="en-US" sz="1400" dirty="0"/>
                        <a:t>Friday</a:t>
                      </a:r>
                    </a:p>
                  </a:txBody>
                  <a:tcP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1342977"/>
                  </a:ext>
                </a:extLst>
              </a:tr>
              <a:tr h="370840">
                <a:tc>
                  <a:txBody>
                    <a:bodyPr/>
                    <a:lstStyle/>
                    <a:p>
                      <a:pPr algn="ctr"/>
                      <a:endParaRPr lang="en-US" sz="1050" b="1" i="1"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noFill/>
                  </a:tcPr>
                </a:tc>
                <a:tc>
                  <a:txBody>
                    <a:bodyPr/>
                    <a:lstStyle/>
                    <a:p>
                      <a:r>
                        <a:rPr lang="en-US" sz="1200" b="1" dirty="0"/>
                        <a:t>SEP 12</a:t>
                      </a:r>
                    </a:p>
                  </a:txBody>
                  <a:tcPr>
                    <a:lnT w="28575" cap="flat" cmpd="sng" algn="ctr">
                      <a:solidFill>
                        <a:schemeClr val="bg1"/>
                      </a:solidFill>
                      <a:prstDash val="solid"/>
                      <a:round/>
                      <a:headEnd type="none" w="med" len="med"/>
                      <a:tailEnd type="none" w="med" len="med"/>
                    </a:lnT>
                  </a:tcPr>
                </a:tc>
                <a:tc>
                  <a:txBody>
                    <a:bodyPr/>
                    <a:lstStyle/>
                    <a:p>
                      <a:r>
                        <a:rPr lang="en-US" sz="1200" b="1" dirty="0"/>
                        <a:t>13</a:t>
                      </a:r>
                    </a:p>
                  </a:txBody>
                  <a:tcPr>
                    <a:lnT w="28575" cap="flat" cmpd="sng" algn="ctr">
                      <a:solidFill>
                        <a:schemeClr val="bg1"/>
                      </a:solidFill>
                      <a:prstDash val="solid"/>
                      <a:round/>
                      <a:headEnd type="none" w="med" len="med"/>
                      <a:tailEnd type="none" w="med" len="med"/>
                    </a:lnT>
                  </a:tcPr>
                </a:tc>
                <a:tc>
                  <a:txBody>
                    <a:bodyPr/>
                    <a:lstStyle/>
                    <a:p>
                      <a:r>
                        <a:rPr lang="en-US" sz="1200" b="1" dirty="0"/>
                        <a:t>14</a:t>
                      </a:r>
                    </a:p>
                  </a:txBody>
                  <a:tcPr>
                    <a:lnT w="28575" cap="flat" cmpd="sng" algn="ctr">
                      <a:solidFill>
                        <a:schemeClr val="bg1"/>
                      </a:solidFill>
                      <a:prstDash val="solid"/>
                      <a:round/>
                      <a:headEnd type="none" w="med" len="med"/>
                      <a:tailEnd type="none" w="med" len="med"/>
                    </a:lnT>
                  </a:tcPr>
                </a:tc>
                <a:tc>
                  <a:txBody>
                    <a:bodyPr/>
                    <a:lstStyle/>
                    <a:p>
                      <a:r>
                        <a:rPr lang="en-US" sz="1200" b="1" dirty="0"/>
                        <a:t>15</a:t>
                      </a:r>
                    </a:p>
                  </a:txBody>
                  <a:tcPr>
                    <a:lnT w="28575" cap="flat" cmpd="sng" algn="ctr">
                      <a:solidFill>
                        <a:schemeClr val="bg1"/>
                      </a:solidFill>
                      <a:prstDash val="solid"/>
                      <a:round/>
                      <a:headEnd type="none" w="med" len="med"/>
                      <a:tailEnd type="none" w="med" len="med"/>
                    </a:lnT>
                  </a:tcPr>
                </a:tc>
                <a:tc>
                  <a:txBody>
                    <a:bodyPr/>
                    <a:lstStyle/>
                    <a:p>
                      <a:r>
                        <a:rPr lang="en-US" sz="1200" b="1" dirty="0"/>
                        <a:t>16</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69271864"/>
                  </a:ext>
                </a:extLst>
              </a:tr>
              <a:tr h="370840">
                <a:tc>
                  <a:txBody>
                    <a:bodyPr/>
                    <a:lstStyle/>
                    <a:p>
                      <a:pPr algn="ctr"/>
                      <a:r>
                        <a:rPr lang="en-US" sz="1400" b="1" i="1" dirty="0">
                          <a:solidFill>
                            <a:schemeClr val="tx1"/>
                          </a:solidFill>
                        </a:rPr>
                        <a:t>W1</a:t>
                      </a: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c>
                  <a:txBody>
                    <a:bodyPr/>
                    <a:lstStyle/>
                    <a:p>
                      <a:r>
                        <a:rPr lang="en-US" sz="1200" b="1" dirty="0">
                          <a:solidFill>
                            <a:schemeClr val="tx1"/>
                          </a:solidFill>
                        </a:rPr>
                        <a:t>Kickoff Call</a:t>
                      </a:r>
                    </a:p>
                    <a:p>
                      <a:r>
                        <a:rPr lang="en-US" sz="1200" i="1" dirty="0">
                          <a:solidFill>
                            <a:schemeClr val="tx1"/>
                          </a:solidFill>
                        </a:rPr>
                        <a:t>11:00am – 12:00pm ET</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txBody>
                  <a:tcPr>
                    <a:lnB w="28575" cap="flat" cmpd="sng" algn="ctr">
                      <a:solidFill>
                        <a:schemeClr val="bg1"/>
                      </a:solidFill>
                      <a:prstDash val="solid"/>
                      <a:round/>
                      <a:headEnd type="none" w="med" len="med"/>
                      <a:tailEnd type="none" w="med" len="med"/>
                    </a:lnB>
                  </a:tcPr>
                </a:tc>
                <a:tc gridSpan="3">
                  <a:txBody>
                    <a:bodyPr/>
                    <a:lstStyle/>
                    <a:p>
                      <a:pPr algn="ctr"/>
                      <a:r>
                        <a:rPr lang="en-US" sz="1200" b="1" dirty="0">
                          <a:solidFill>
                            <a:schemeClr val="tx1"/>
                          </a:solidFill>
                        </a:rPr>
                        <a:t>Mentor Office Hours</a:t>
                      </a:r>
                    </a:p>
                    <a:p>
                      <a:pPr algn="ctr"/>
                      <a:r>
                        <a:rPr lang="en-US" sz="1200" i="1" dirty="0">
                          <a:solidFill>
                            <a:schemeClr val="tx1"/>
                          </a:solidFill>
                        </a:rPr>
                        <a:t>Scheduled independently with your mentor</a:t>
                      </a:r>
                    </a:p>
                    <a:p>
                      <a:pPr algn="ctr"/>
                      <a:r>
                        <a:rPr lang="en-US" sz="1200" i="1" dirty="0">
                          <a:solidFill>
                            <a:schemeClr val="tx1"/>
                          </a:solidFill>
                        </a:rPr>
                        <a:t>(1 – 2 hours total)</a:t>
                      </a:r>
                    </a:p>
                  </a:txBody>
                  <a:tcPr>
                    <a:lnB w="28575" cap="flat" cmpd="sng" algn="ctr">
                      <a:solidFill>
                        <a:schemeClr val="bg1"/>
                      </a:solidFill>
                      <a:prstDash val="solid"/>
                      <a:round/>
                      <a:headEnd type="none" w="med" len="med"/>
                      <a:tailEnd type="none" w="med" len="med"/>
                    </a:lnB>
                  </a:tcPr>
                </a:tc>
                <a:tc hMerge="1">
                  <a: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txBody>
                  <a:tcPr>
                    <a:lnB w="28575" cap="flat" cmpd="sng" algn="ctr">
                      <a:solidFill>
                        <a:schemeClr val="bg1"/>
                      </a:solidFill>
                      <a:prstDash val="solid"/>
                      <a:round/>
                      <a:headEnd type="none" w="med" len="med"/>
                      <a:tailEnd type="none" w="med" len="med"/>
                    </a:lnB>
                  </a:tcPr>
                </a:tc>
                <a:tc hMerge="1">
                  <a: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txBody>
                  <a:tcPr>
                    <a:lnB w="28575" cap="flat" cmpd="sng" algn="ctr">
                      <a:solidFill>
                        <a:schemeClr val="bg1"/>
                      </a:solidFill>
                      <a:prstDash val="solid"/>
                      <a:round/>
                      <a:headEnd type="none" w="med" len="med"/>
                      <a:tailEnd type="none" w="med" len="med"/>
                    </a:lnB>
                  </a:tcPr>
                </a:tc>
                <a:tc>
                  <a:txBody>
                    <a:bodyPr/>
                    <a:lstStyle/>
                    <a:p>
                      <a:r>
                        <a:rPr lang="en-US" sz="1200" b="1" dirty="0">
                          <a:solidFill>
                            <a:schemeClr val="tx1"/>
                          </a:solidFill>
                        </a:rPr>
                        <a:t>Weekly Close Out/Keynote</a:t>
                      </a:r>
                    </a:p>
                    <a:p>
                      <a:r>
                        <a:rPr lang="en-US" sz="1200" i="1" dirty="0">
                          <a:solidFill>
                            <a:schemeClr val="tx1"/>
                          </a:solidFill>
                        </a:rPr>
                        <a:t>12:00pm – 1:00pm ET</a:t>
                      </a:r>
                    </a:p>
                  </a:txBody>
                  <a:tcP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6711680"/>
                  </a:ext>
                </a:extLst>
              </a:tr>
              <a:tr h="370840">
                <a:tc>
                  <a:txBody>
                    <a:bodyPr/>
                    <a:lstStyle/>
                    <a:p>
                      <a:pPr marL="0" algn="ctr" defTabSz="914400" rtl="0" eaLnBrk="1" latinLnBrk="0" hangingPunct="1"/>
                      <a:endParaRPr lang="en-US" sz="1050" b="1" i="1"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noFill/>
                  </a:tcPr>
                </a:tc>
                <a:tc>
                  <a:txBody>
                    <a:bodyPr/>
                    <a:lstStyle/>
                    <a:p>
                      <a:pPr marL="0" algn="l" defTabSz="914400" rtl="0" eaLnBrk="1" latinLnBrk="0" hangingPunct="1"/>
                      <a:r>
                        <a:rPr lang="en-US" sz="1200" b="1" kern="1200" dirty="0">
                          <a:solidFill>
                            <a:schemeClr val="dk1"/>
                          </a:solidFill>
                          <a:latin typeface="+mn-lt"/>
                          <a:ea typeface="+mn-ea"/>
                          <a:cs typeface="+mn-cs"/>
                        </a:rPr>
                        <a:t>19</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20</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21</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22</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23</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30797005"/>
                  </a:ext>
                </a:extLst>
              </a:tr>
              <a:tr h="370840">
                <a:tc>
                  <a:txBody>
                    <a:bodyPr/>
                    <a:lstStyle/>
                    <a:p>
                      <a:pPr algn="ctr"/>
                      <a:r>
                        <a:rPr lang="en-US" sz="1200" b="1" i="1" dirty="0"/>
                        <a:t>W2</a:t>
                      </a: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c>
                  <a:txBody>
                    <a:bodyPr/>
                    <a:lstStyle/>
                    <a:p>
                      <a:endParaRPr lang="en-US" sz="1200" dirty="0"/>
                    </a:p>
                    <a:p>
                      <a:endParaRPr lang="en-US" sz="1200" dirty="0"/>
                    </a:p>
                    <a:p>
                      <a:endParaRPr lang="en-US" sz="1200" dirty="0"/>
                    </a:p>
                    <a:p>
                      <a:endParaRPr lang="en-US" sz="1200" dirty="0"/>
                    </a:p>
                    <a:p>
                      <a:endParaRPr lang="en-US" sz="1200" dirty="0"/>
                    </a:p>
                  </a:txBody>
                  <a:tcPr>
                    <a:lnB w="28575" cap="flat" cmpd="sng" algn="ctr">
                      <a:solidFill>
                        <a:schemeClr val="bg1"/>
                      </a:solidFill>
                      <a:prstDash val="solid"/>
                      <a:round/>
                      <a:headEnd type="none" w="med" len="med"/>
                      <a:tailEnd type="none" w="med" len="med"/>
                    </a:lnB>
                  </a:tcPr>
                </a:tc>
                <a:tc gridSpan="3">
                  <a:txBody>
                    <a:bodyPr/>
                    <a:lstStyle/>
                    <a:p>
                      <a:pPr algn="ctr"/>
                      <a:r>
                        <a:rPr lang="en-US" sz="1200" b="1" dirty="0">
                          <a:solidFill>
                            <a:schemeClr val="tx1"/>
                          </a:solidFill>
                        </a:rPr>
                        <a:t>Mentor Office Hours</a:t>
                      </a:r>
                    </a:p>
                    <a:p>
                      <a:pPr algn="ctr"/>
                      <a:r>
                        <a:rPr lang="en-US" sz="1200" i="1" dirty="0">
                          <a:solidFill>
                            <a:schemeClr val="tx1"/>
                          </a:solidFill>
                        </a:rPr>
                        <a:t>Scheduled independently with your mentor</a:t>
                      </a:r>
                    </a:p>
                    <a:p>
                      <a:pPr algn="ctr"/>
                      <a:r>
                        <a:rPr lang="en-US" sz="1200" i="1" dirty="0">
                          <a:solidFill>
                            <a:schemeClr val="tx1"/>
                          </a:solidFill>
                        </a:rPr>
                        <a:t>(1 – 2 hours total)</a:t>
                      </a:r>
                    </a:p>
                  </a:txBody>
                  <a:tcPr>
                    <a:lnB w="28575" cap="flat" cmpd="sng" algn="ctr">
                      <a:solidFill>
                        <a:schemeClr val="bg1"/>
                      </a:solidFill>
                      <a:prstDash val="solid"/>
                      <a:round/>
                      <a:headEnd type="none" w="med" len="med"/>
                      <a:tailEnd type="none" w="med" len="med"/>
                    </a:lnB>
                  </a:tcPr>
                </a:tc>
                <a:tc hMerge="1">
                  <a:txBody>
                    <a:bodyPr/>
                    <a:lstStyle/>
                    <a:p>
                      <a:endParaRPr lang="en-US" sz="1100" dirty="0"/>
                    </a:p>
                  </a:txBody>
                  <a:tcPr>
                    <a:lnB w="28575" cap="flat" cmpd="sng" algn="ctr">
                      <a:solidFill>
                        <a:schemeClr val="bg1"/>
                      </a:solidFill>
                      <a:prstDash val="solid"/>
                      <a:round/>
                      <a:headEnd type="none" w="med" len="med"/>
                      <a:tailEnd type="none" w="med" len="med"/>
                    </a:lnB>
                  </a:tcPr>
                </a:tc>
                <a:tc hMerge="1">
                  <a:txBody>
                    <a:bodyPr/>
                    <a:lstStyle/>
                    <a:p>
                      <a:endParaRPr lang="en-US" sz="1100" dirty="0"/>
                    </a:p>
                  </a:txBody>
                  <a:tcPr>
                    <a:lnB w="28575" cap="flat" cmpd="sng" algn="ctr">
                      <a:solidFill>
                        <a:schemeClr val="bg1"/>
                      </a:solidFill>
                      <a:prstDash val="solid"/>
                      <a:round/>
                      <a:headEnd type="none" w="med" len="med"/>
                      <a:tailEnd type="none" w="med" len="med"/>
                    </a:lnB>
                  </a:tcPr>
                </a:tc>
                <a:tc>
                  <a:txBody>
                    <a:bodyPr/>
                    <a:lstStyle/>
                    <a:p>
                      <a:r>
                        <a:rPr lang="en-US" sz="1200" b="1" dirty="0">
                          <a:solidFill>
                            <a:schemeClr val="tx1"/>
                          </a:solidFill>
                        </a:rPr>
                        <a:t>Weekly Close Out/Keynote</a:t>
                      </a:r>
                    </a:p>
                    <a:p>
                      <a:r>
                        <a:rPr lang="en-US" sz="1200" i="1" dirty="0">
                          <a:solidFill>
                            <a:schemeClr val="tx1"/>
                          </a:solidFill>
                        </a:rPr>
                        <a:t>12:00pm – 1:00pm ET</a:t>
                      </a:r>
                    </a:p>
                  </a:txBody>
                  <a:tcP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18684513"/>
                  </a:ext>
                </a:extLst>
              </a:tr>
              <a:tr h="370840">
                <a:tc>
                  <a:txBody>
                    <a:bodyPr/>
                    <a:lstStyle/>
                    <a:p>
                      <a:pPr marL="0" algn="ctr" defTabSz="914400" rtl="0" eaLnBrk="1" latinLnBrk="0" hangingPunct="1"/>
                      <a:endParaRPr lang="en-US" sz="1050" b="1" i="1"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noFill/>
                  </a:tcPr>
                </a:tc>
                <a:tc>
                  <a:txBody>
                    <a:bodyPr/>
                    <a:lstStyle/>
                    <a:p>
                      <a:pPr marL="0" algn="l" defTabSz="914400" rtl="0" eaLnBrk="1" latinLnBrk="0" hangingPunct="1"/>
                      <a:r>
                        <a:rPr lang="en-US" sz="1200" b="1" kern="1200" dirty="0">
                          <a:solidFill>
                            <a:schemeClr val="dk1"/>
                          </a:solidFill>
                          <a:latin typeface="+mn-lt"/>
                          <a:ea typeface="+mn-ea"/>
                          <a:cs typeface="+mn-cs"/>
                        </a:rPr>
                        <a:t>26</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27</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28</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29</a:t>
                      </a:r>
                    </a:p>
                  </a:txBody>
                  <a:tcPr>
                    <a:lnT w="28575" cap="flat" cmpd="sng" algn="ctr">
                      <a:solidFill>
                        <a:schemeClr val="bg1"/>
                      </a:solidFill>
                      <a:prstDash val="solid"/>
                      <a:round/>
                      <a:headEnd type="none" w="med" len="med"/>
                      <a:tailEnd type="none" w="med" len="med"/>
                    </a:lnT>
                  </a:tcPr>
                </a:tc>
                <a:tc>
                  <a:txBody>
                    <a:bodyPr/>
                    <a:lstStyle/>
                    <a:p>
                      <a:pPr marL="0" algn="l" defTabSz="914400" rtl="0" eaLnBrk="1" latinLnBrk="0" hangingPunct="1"/>
                      <a:r>
                        <a:rPr lang="en-US" sz="1200" b="1" kern="1200" dirty="0">
                          <a:solidFill>
                            <a:schemeClr val="dk1"/>
                          </a:solidFill>
                          <a:latin typeface="+mn-lt"/>
                          <a:ea typeface="+mn-ea"/>
                          <a:cs typeface="+mn-cs"/>
                        </a:rPr>
                        <a:t>30</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17043413"/>
                  </a:ext>
                </a:extLst>
              </a:tr>
              <a:tr h="370840">
                <a:tc>
                  <a:txBody>
                    <a:bodyPr/>
                    <a:lstStyle/>
                    <a:p>
                      <a:pPr algn="ctr"/>
                      <a:r>
                        <a:rPr lang="en-US" sz="1200" b="1" i="1" dirty="0"/>
                        <a:t>W3</a:t>
                      </a: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noFill/>
                  </a:tcPr>
                </a:tc>
                <a:tc>
                  <a:txBody>
                    <a:bodyPr/>
                    <a:lstStyle/>
                    <a:p>
                      <a:endParaRPr lang="en-US" sz="1200" dirty="0"/>
                    </a:p>
                    <a:p>
                      <a:endParaRPr lang="en-US" sz="1200" dirty="0"/>
                    </a:p>
                    <a:p>
                      <a:endParaRPr lang="en-US" sz="1200" dirty="0"/>
                    </a:p>
                    <a:p>
                      <a:endParaRPr lang="en-US" sz="1200" dirty="0"/>
                    </a:p>
                    <a:p>
                      <a:endParaRPr lang="en-US" sz="1200" dirty="0"/>
                    </a:p>
                  </a:txBody>
                  <a:tcPr>
                    <a:lnB w="28575" cap="flat" cmpd="sng" algn="ctr">
                      <a:solidFill>
                        <a:schemeClr val="bg1"/>
                      </a:solidFill>
                      <a:prstDash val="solid"/>
                      <a:round/>
                      <a:headEnd type="none" w="med" len="med"/>
                      <a:tailEnd type="none" w="med" len="med"/>
                    </a:lnB>
                  </a:tcPr>
                </a:tc>
                <a:tc gridSpan="3">
                  <a:txBody>
                    <a:bodyPr/>
                    <a:lstStyle/>
                    <a:p>
                      <a:pPr algn="ctr"/>
                      <a:r>
                        <a:rPr lang="en-US" sz="1200" b="1" dirty="0">
                          <a:solidFill>
                            <a:schemeClr val="tx1"/>
                          </a:solidFill>
                        </a:rPr>
                        <a:t>Mentor Office Hours</a:t>
                      </a:r>
                    </a:p>
                    <a:p>
                      <a:pPr algn="ctr"/>
                      <a:r>
                        <a:rPr lang="en-US" sz="1200" i="1" dirty="0">
                          <a:solidFill>
                            <a:schemeClr val="tx1"/>
                          </a:solidFill>
                        </a:rPr>
                        <a:t>Scheduled independently with your mentor</a:t>
                      </a:r>
                    </a:p>
                    <a:p>
                      <a:pPr algn="ctr"/>
                      <a:r>
                        <a:rPr lang="en-US" sz="1200" i="1" dirty="0">
                          <a:solidFill>
                            <a:schemeClr val="tx1"/>
                          </a:solidFill>
                        </a:rPr>
                        <a:t>(1 – 2 hours total)</a:t>
                      </a:r>
                    </a:p>
                  </a:txBody>
                  <a:tcPr>
                    <a:lnB w="28575" cap="flat" cmpd="sng" algn="ctr">
                      <a:solidFill>
                        <a:schemeClr val="bg1"/>
                      </a:solidFill>
                      <a:prstDash val="solid"/>
                      <a:round/>
                      <a:headEnd type="none" w="med" len="med"/>
                      <a:tailEnd type="none" w="med" len="med"/>
                    </a:lnB>
                  </a:tcPr>
                </a:tc>
                <a:tc hMerge="1">
                  <a:txBody>
                    <a:bodyPr/>
                    <a:lstStyle/>
                    <a:p>
                      <a:endParaRPr lang="en-US" dirty="0"/>
                    </a:p>
                  </a:txBody>
                  <a:tcPr>
                    <a:lnB w="28575" cap="flat" cmpd="sng" algn="ctr">
                      <a:solidFill>
                        <a:schemeClr val="bg1"/>
                      </a:solidFill>
                      <a:prstDash val="solid"/>
                      <a:round/>
                      <a:headEnd type="none" w="med" len="med"/>
                      <a:tailEnd type="none" w="med" len="med"/>
                    </a:lnB>
                  </a:tcPr>
                </a:tc>
                <a:tc hMerge="1">
                  <a:txBody>
                    <a:bodyPr/>
                    <a:lstStyle/>
                    <a:p>
                      <a:endParaRPr lang="en-US" dirty="0"/>
                    </a:p>
                  </a:txBody>
                  <a:tcPr>
                    <a:lnB w="28575" cap="flat" cmpd="sng" algn="ctr">
                      <a:solidFill>
                        <a:schemeClr val="bg1"/>
                      </a:solidFill>
                      <a:prstDash val="solid"/>
                      <a:round/>
                      <a:headEnd type="none" w="med" len="med"/>
                      <a:tailEnd type="none" w="med" len="med"/>
                    </a:lnB>
                  </a:tcPr>
                </a:tc>
                <a:tc>
                  <a:txBody>
                    <a:bodyPr/>
                    <a:lstStyle/>
                    <a:p>
                      <a:r>
                        <a:rPr lang="en-US" sz="1200" b="1" dirty="0">
                          <a:solidFill>
                            <a:schemeClr val="tx1"/>
                          </a:solidFill>
                        </a:rPr>
                        <a:t>Event Close Out/Next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tx1"/>
                          </a:solidFill>
                        </a:rPr>
                        <a:t>12:00pm – 1:00pm ET</a:t>
                      </a:r>
                    </a:p>
                  </a:txBody>
                  <a:tcP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5715906"/>
                  </a:ext>
                </a:extLst>
              </a:tr>
            </a:tbl>
          </a:graphicData>
        </a:graphic>
      </p:graphicFrame>
    </p:spTree>
    <p:extLst>
      <p:ext uri="{BB962C8B-B14F-4D97-AF65-F5344CB8AC3E}">
        <p14:creationId xmlns:p14="http://schemas.microsoft.com/office/powerpoint/2010/main" val="198146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779-0BE1-8CCD-F514-32CE346E7F65}"/>
              </a:ext>
            </a:extLst>
          </p:cNvPr>
          <p:cNvSpPr>
            <a:spLocks noGrp="1"/>
          </p:cNvSpPr>
          <p:nvPr>
            <p:ph type="ctrTitle"/>
          </p:nvPr>
        </p:nvSpPr>
        <p:spPr/>
        <p:txBody>
          <a:bodyPr/>
          <a:lstStyle/>
          <a:p>
            <a:pPr algn="ctr"/>
            <a:r>
              <a:rPr lang="en-US" dirty="0"/>
              <a:t>Open Q&amp;A</a:t>
            </a:r>
          </a:p>
        </p:txBody>
      </p:sp>
    </p:spTree>
    <p:extLst>
      <p:ext uri="{BB962C8B-B14F-4D97-AF65-F5344CB8AC3E}">
        <p14:creationId xmlns:p14="http://schemas.microsoft.com/office/powerpoint/2010/main" val="381842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8BB9-21CC-0BFD-121F-8DE2AE3588AC}"/>
              </a:ext>
            </a:extLst>
          </p:cNvPr>
          <p:cNvSpPr>
            <a:spLocks noGrp="1"/>
          </p:cNvSpPr>
          <p:nvPr>
            <p:ph type="title"/>
          </p:nvPr>
        </p:nvSpPr>
        <p:spPr/>
        <p:txBody>
          <a:bodyPr/>
          <a:lstStyle/>
          <a:p>
            <a:r>
              <a:rPr lang="en-US" dirty="0"/>
              <a:t>Prescreened Questions</a:t>
            </a:r>
          </a:p>
        </p:txBody>
      </p:sp>
      <p:sp>
        <p:nvSpPr>
          <p:cNvPr id="4" name="Text Placeholder 3">
            <a:extLst>
              <a:ext uri="{FF2B5EF4-FFF2-40B4-BE49-F238E27FC236}">
                <a16:creationId xmlns:a16="http://schemas.microsoft.com/office/drawing/2014/main" id="{12A8696C-18FE-E423-2925-5B20E32750BF}"/>
              </a:ext>
            </a:extLst>
          </p:cNvPr>
          <p:cNvSpPr>
            <a:spLocks noGrp="1"/>
          </p:cNvSpPr>
          <p:nvPr>
            <p:ph type="body" sz="quarter" idx="10"/>
          </p:nvPr>
        </p:nvSpPr>
        <p:spPr/>
        <p:txBody>
          <a:bodyPr/>
          <a:lstStyle/>
          <a:p>
            <a:endParaRPr lang="en-US" dirty="0"/>
          </a:p>
        </p:txBody>
      </p:sp>
      <p:sp>
        <p:nvSpPr>
          <p:cNvPr id="7" name="Content Placeholder 6">
            <a:extLst>
              <a:ext uri="{FF2B5EF4-FFF2-40B4-BE49-F238E27FC236}">
                <a16:creationId xmlns:a16="http://schemas.microsoft.com/office/drawing/2014/main" id="{44399466-8902-9E18-BCE3-0A6FB78F71AF}"/>
              </a:ext>
            </a:extLst>
          </p:cNvPr>
          <p:cNvSpPr>
            <a:spLocks noGrp="1"/>
          </p:cNvSpPr>
          <p:nvPr>
            <p:ph idx="1"/>
          </p:nvPr>
        </p:nvSpPr>
        <p:spPr>
          <a:xfrm>
            <a:off x="619277" y="1740830"/>
            <a:ext cx="11802936" cy="4709940"/>
          </a:xfrm>
        </p:spPr>
        <p:txBody>
          <a:bodyPr/>
          <a:lstStyle/>
          <a:p>
            <a:pPr marL="0" indent="0">
              <a:buNone/>
            </a:pPr>
            <a:r>
              <a:rPr lang="en-US" sz="1400" dirty="0"/>
              <a:t>When and how will I choose my project submission categories for this event?</a:t>
            </a:r>
          </a:p>
          <a:p>
            <a:pPr marL="0" indent="0">
              <a:buNone/>
            </a:pPr>
            <a:r>
              <a:rPr lang="en-US" sz="1400" dirty="0">
                <a:solidFill>
                  <a:schemeClr val="tx1"/>
                </a:solidFill>
                <a:latin typeface="Arial" panose="020B0604020202020204" pitchFamily="34" charset="0"/>
                <a:cs typeface="Arial" panose="020B0604020202020204" pitchFamily="34" charset="0"/>
              </a:rPr>
              <a:t>Categories can be chosen when you create a project submission, which can be started during the first day of the event. We would like teams to create a project page for their submission during the first few days so we can track progress and better support any issues as they arise. This category will be set for all members of the team working on the project submission.</a:t>
            </a:r>
          </a:p>
          <a:p>
            <a:pPr marL="0" indent="0">
              <a:buNone/>
            </a:pPr>
            <a:r>
              <a:rPr lang="en-US" sz="1400" dirty="0"/>
              <a:t>Can we create multiple project pages/submissions for our solution in different categories?</a:t>
            </a:r>
          </a:p>
          <a:p>
            <a:pPr marL="0" indent="0">
              <a:buNone/>
            </a:pPr>
            <a:r>
              <a:rPr lang="en-US" sz="1400" dirty="0">
                <a:solidFill>
                  <a:schemeClr val="tx1"/>
                </a:solidFill>
                <a:latin typeface="Arial" panose="020B0604020202020204" pitchFamily="34" charset="0"/>
                <a:cs typeface="Arial" panose="020B0604020202020204" pitchFamily="34" charset="0"/>
              </a:rPr>
              <a:t>To make the judging process fair and easier to manage, we ask that teams submit a single project page for their solution, with up to three project categories for this submission. We understand there may be more functionality in your solutions than is covered by these categories, but we wanted to be able to structure the event around several “open issues” which is why we created these categories in the first place.</a:t>
            </a:r>
          </a:p>
          <a:p>
            <a:pPr marL="0" indent="0">
              <a:buNone/>
            </a:pPr>
            <a:r>
              <a:rPr lang="en-US" sz="1400" dirty="0"/>
              <a:t>What is the expected time commitment during the event?</a:t>
            </a:r>
          </a:p>
          <a:p>
            <a:pPr marL="0" indent="0">
              <a:buNone/>
            </a:pPr>
            <a:r>
              <a:rPr lang="en-US" sz="1400" dirty="0">
                <a:solidFill>
                  <a:schemeClr val="tx1"/>
                </a:solidFill>
                <a:latin typeface="Arial" panose="020B0604020202020204" pitchFamily="34" charset="0"/>
                <a:cs typeface="Arial" panose="020B0604020202020204" pitchFamily="34" charset="0"/>
              </a:rPr>
              <a:t>Because different teams will come with different understandings of the DDF standard, the USDM and the SDR, it may require some participants to spend more time getting up to speed on the role of DDF and developing their solution’s workflows/design. Other teams may be more closely following the DDF development since it started. Because of this gap, we can’t give a firm answer for expected workload from this event, outside of saying “whatever time your team requires to progress your solution.” However, in terms of scheduled calls and activities, there will only be 3-4 hours of calls to attend each week, so any other time required will be on your own set schedule.</a:t>
            </a:r>
          </a:p>
          <a:p>
            <a:pPr marL="0" indent="0">
              <a:buNone/>
            </a:pPr>
            <a:r>
              <a:rPr lang="en-US" sz="1400" dirty="0"/>
              <a:t>Are there any other Use Cases under consideration for this event?</a:t>
            </a:r>
          </a:p>
          <a:p>
            <a:pPr marL="0" indent="0">
              <a:buNone/>
            </a:pPr>
            <a:r>
              <a:rPr lang="en-US" sz="1400" dirty="0">
                <a:solidFill>
                  <a:schemeClr val="tx1"/>
                </a:solidFill>
                <a:latin typeface="Arial" panose="020B0604020202020204" pitchFamily="34" charset="0"/>
                <a:cs typeface="Arial" panose="020B0604020202020204" pitchFamily="34" charset="0"/>
              </a:rPr>
              <a:t>At this point, we are only considering the Study Builder to EDC use case for the development of the standard, and therefore we will not be expanding our use cases beyond this point. There are many other use cases we are excited to explore as part of the DDF workflow, and effort is underway to develop these. However, at this stage in the DDF development life we want to make sure the standard is robust enough to support EDC automation as the primary use case.</a:t>
            </a:r>
          </a:p>
        </p:txBody>
      </p:sp>
    </p:spTree>
    <p:extLst>
      <p:ext uri="{BB962C8B-B14F-4D97-AF65-F5344CB8AC3E}">
        <p14:creationId xmlns:p14="http://schemas.microsoft.com/office/powerpoint/2010/main" val="2022507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IAAAAAAAAAAwAAAAMAAAAA/////wQAPwwAAAAAAAAAAAAAIAD///////////////8AAAD///////////////8DAAAAAgD///////8DAAAAAwD///////////////////////////////////////////////////////////////////////////////////////////////////////////////////////////////////////////////////////////////////////////////////////////////////////////////////////////////////////////////////////////////////////////////////////////////////////////////////////////////////////////////////////////////////////////////////////////////////////////////////////////////////////////////////////////////////////////////////////////////8BACAA////////////////AAAO////////AwAAAAMA////////////////////////////////////////////////////////////////////////////////////////////////////////////////////////////////////////////////////////////////////////////////////////////////////////////////////////////////////////////////////////////////////////////////////////////////////////////////////////////////////////////////////////////////////////////////////////////////////////////////////////////////////////////////////////////////////////////////////////////////////////////////////////AgABAP///////wQAAAACABAACyeCAgp0re1Hrzz8lwABTBkFAAAAAAADAAAAAAADAAAAAwADAAIA////////BAAAAAMAEAAL6U06EoZoc0G41xgXHoyb8AUAAAABAAMAAAACAAMAAAABAAM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PwLAAAAAAAAAAAAACAB////////////////AAAA////////////////BAAAAAMA////////BAAAAAMA////////BAAAAAMA////////BAAAAAMA////////////////////////////////////////////////////////////////////////////////////////////////////////////////////////////////////////////////////////////////////////////////////////////////////////////////////////////////////////////////////////////////////////////////////////////////////////////////////////////////////////////////////////////////////////////////////////////////////////////////////////////////////////////////////////////////AQAgAf///////////////wAADv///////wQAAAACAP///////////////////////////////////////////////////////////////////////////////////////////////////////////////////////////////////////////////////////////////////////////////////////////////////////////////////////////////////////////////////////////////////////////////////////////////////////////////////////////////////////////////////////////////////////////////////////////////////////////////////////////////////////////////////////////////////////////////////////////////////////////////////////wIAAgEDAAAAAgD///////8aAAZMaW5rZWRTaGFwZXNEYXRhUHJvcGVydHlfMAUAAAAAAAQAAAADAAQAAAABAAQAAAADAP///////wMABAEDAAAAAwD///////8lAAZMaW5rZWRTaGFwZVByZXNlbnRhdGlvblNldHRpbmdzRGF0YV8wBQAAAAEABAAAAAAABAAAAAIABAAAAAAABAAAAAIABAAA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CeCAgp0re1Hrzz8lwABTBkDRGF0YQAbAAAABExpbmtlZFNoYXBlRGF0YQAFAAAAAAACTmFtZQAZAAAATGlua2VkU2hhcGVzRGF0YVByb3BlcnR5ABBWZXJzaW9uAAAAAAAJTGFzdFdyaXRlAF8ec4GBAQAAAAEA/////8YAxgAAAAVfaWQAEAAAAATpTToShmhzQbjXGBcejJvwA0RhdGEAUwAAAAhQcmVzZW50YXRpb25TY2FubmVkRm9yTGlua2VkU2hhcGVzAAECTnVtYmVyRm9ybWF0U2VwYXJhdG9yTW9kZQAKAAAAQXV0b21hdGljAAACTmFtZQAkAAAATGlua2VkU2hhcGVQcmVzZW50YXRpb25TZXR0aW5nc0RhdGEAEFZlcnNpb24AAAAAAAlMYXN0V3JpdGUAhB5zgY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Custom Design">
  <a:themeElements>
    <a:clrScheme name="TransCelerate_2020">
      <a:dk1>
        <a:srgbClr val="000000"/>
      </a:dk1>
      <a:lt1>
        <a:srgbClr val="FFFFFF"/>
      </a:lt1>
      <a:dk2>
        <a:srgbClr val="797979"/>
      </a:dk2>
      <a:lt2>
        <a:srgbClr val="EAEAEA"/>
      </a:lt2>
      <a:accent1>
        <a:srgbClr val="145E99"/>
      </a:accent1>
      <a:accent2>
        <a:srgbClr val="27AAE1"/>
      </a:accent2>
      <a:accent3>
        <a:srgbClr val="F35F1A"/>
      </a:accent3>
      <a:accent4>
        <a:srgbClr val="FA8E23"/>
      </a:accent4>
      <a:accent5>
        <a:srgbClr val="FBB326"/>
      </a:accent5>
      <a:accent6>
        <a:srgbClr val="BD3870"/>
      </a:accent6>
      <a:hlink>
        <a:srgbClr val="27AAE1"/>
      </a:hlink>
      <a:folHlink>
        <a:srgbClr val="145E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81FAE34F8D9B4CA1B6E86DDCBAF58C" ma:contentTypeVersion="46" ma:contentTypeDescription="Create a new document." ma:contentTypeScope="" ma:versionID="72dc214712bb0a16bb79878bb3defc64">
  <xsd:schema xmlns:xsd="http://www.w3.org/2001/XMLSchema" xmlns:xs="http://www.w3.org/2001/XMLSchema" xmlns:p="http://schemas.microsoft.com/office/2006/metadata/properties" xmlns:ns2="1e6ce477-9493-4a39-9848-d11bef8e2276" xmlns:ns3="23431346-b3cd-4241-813b-87ac3851561b" targetNamespace="http://schemas.microsoft.com/office/2006/metadata/properties" ma:root="true" ma:fieldsID="adbc1f829cf8cc165b7608de8a9366b6" ns2:_="" ns3:_="">
    <xsd:import namespace="1e6ce477-9493-4a39-9848-d11bef8e2276"/>
    <xsd:import namespace="23431346-b3cd-4241-813b-87ac3851561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Audience"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ce477-9493-4a39-9848-d11bef8e227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4" nillable="true" ma:displayName="Taxonomy Catch All Column" ma:hidden="true" ma:list="{be0793bb-0728-4a2d-8136-ce73b07e7b1b}" ma:internalName="TaxCatchAll" ma:showField="CatchAllData" ma:web="1e6ce477-9493-4a39-9848-d11bef8e227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431346-b3cd-4241-813b-87ac3851561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Audience" ma:index="20" nillable="true" ma:displayName="Audience" ma:format="Dropdown" ma:internalName="Audience">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95db1aa9-94f2-4e66-8194-7ffc0092fda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1e6ce477-9493-4a39-9848-d11bef8e2276">TRNSCLRT-1255232668-2373</_dlc_DocId>
    <_dlc_DocIdUrl xmlns="1e6ce477-9493-4a39-9848-d11bef8e2276">
      <Url>https://transceleratebiopharma.sharepoint.com/harmonization/_layouts/15/DocIdRedir.aspx?ID=TRNSCLRT-1255232668-2373</Url>
      <Description>TRNSCLRT-1255232668-2373</Description>
    </_dlc_DocIdUrl>
    <Audience xmlns="23431346-b3cd-4241-813b-87ac3851561b" xsi:nil="true"/>
    <lcf76f155ced4ddcb4097134ff3c332f xmlns="23431346-b3cd-4241-813b-87ac3851561b">
      <Terms xmlns="http://schemas.microsoft.com/office/infopath/2007/PartnerControls"/>
    </lcf76f155ced4ddcb4097134ff3c332f>
    <TaxCatchAll xmlns="1e6ce477-9493-4a39-9848-d11bef8e2276" xsi:nil="true"/>
  </documentManagement>
</p:properties>
</file>

<file path=customXml/itemProps1.xml><?xml version="1.0" encoding="utf-8"?>
<ds:datastoreItem xmlns:ds="http://schemas.openxmlformats.org/officeDocument/2006/customXml" ds:itemID="{C53C9DBA-7823-4391-A4DB-EBDED1AFF4BB}">
  <ds:schemaRefs>
    <ds:schemaRef ds:uri="1e6ce477-9493-4a39-9848-d11bef8e2276"/>
    <ds:schemaRef ds:uri="23431346-b3cd-4241-813b-87ac385156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116EB5-0607-478D-977F-4B4A76D3A976}">
  <ds:schemaRefs>
    <ds:schemaRef ds:uri="http://schemas.microsoft.com/sharepoint/v3/contenttype/forms"/>
  </ds:schemaRefs>
</ds:datastoreItem>
</file>

<file path=customXml/itemProps3.xml><?xml version="1.0" encoding="utf-8"?>
<ds:datastoreItem xmlns:ds="http://schemas.openxmlformats.org/officeDocument/2006/customXml" ds:itemID="{408573AF-B805-4949-9F4B-B85F22CB2359}">
  <ds:schemaRefs>
    <ds:schemaRef ds:uri="http://schemas.microsoft.com/sharepoint/events"/>
  </ds:schemaRefs>
</ds:datastoreItem>
</file>

<file path=customXml/itemProps4.xml><?xml version="1.0" encoding="utf-8"?>
<ds:datastoreItem xmlns:ds="http://schemas.openxmlformats.org/officeDocument/2006/customXml" ds:itemID="{5A080CF1-DB11-4EB0-B33E-4E555096FDFA}">
  <ds:schemaRefs>
    <ds:schemaRef ds:uri="http://schemas.microsoft.com/office/2006/metadata/properties"/>
    <ds:schemaRef ds:uri="23431346-b3cd-4241-813b-87ac3851561b"/>
    <ds:schemaRef ds:uri="http://purl.org/dc/term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1e6ce477-9493-4a39-9848-d11bef8e2276"/>
  </ds:schemaRefs>
</ds:datastoreItem>
</file>

<file path=docProps/app.xml><?xml version="1.0" encoding="utf-8"?>
<Properties xmlns="http://schemas.openxmlformats.org/officeDocument/2006/extended-properties" xmlns:vt="http://schemas.openxmlformats.org/officeDocument/2006/docPropsVTypes">
  <TotalTime>48382</TotalTime>
  <Words>1214</Words>
  <Application>Microsoft Macintosh PowerPoint</Application>
  <PresentationFormat>Custom</PresentationFormat>
  <Paragraphs>115</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Calibri</vt:lpstr>
      <vt:lpstr>System Font Regular</vt:lpstr>
      <vt:lpstr>Custom Design</vt:lpstr>
      <vt:lpstr>Digital Data Flow Connectathon</vt:lpstr>
      <vt:lpstr>Challenge Statement and Expected Participants</vt:lpstr>
      <vt:lpstr>Event Project Categories</vt:lpstr>
      <vt:lpstr>Evaluation Criteria</vt:lpstr>
      <vt:lpstr>Key Dates – Pre-Event </vt:lpstr>
      <vt:lpstr>Key Dates – During Event</vt:lpstr>
      <vt:lpstr>Open Q&amp;A</vt:lpstr>
      <vt:lpstr>Prescreened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laram</dc:creator>
  <cp:lastModifiedBy>Luke Thompson</cp:lastModifiedBy>
  <cp:revision>6</cp:revision>
  <dcterms:created xsi:type="dcterms:W3CDTF">2015-04-28T13:33:47Z</dcterms:created>
  <dcterms:modified xsi:type="dcterms:W3CDTF">2022-08-25T14:42:40Z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0x010100E981FAE34F8D9B4CA1B6E86DDCBAF58C</vt:lpwstr>
  </property>
  <property fmtid="{D5CDD505-2E9C-101B-9397-08002B2CF9AE}" pid="3" name="_dlc_DocIdItemGuid">
    <vt:lpwstr>8f956879-688c-4527-b1ff-2afca06c7412</vt:lpwstr>
  </property>
  <property fmtid="{D5CDD505-2E9C-101B-9397-08002B2CF9AE}" pid="4" name="MSIP_Label_7f850223-87a8-40c3-9eb2-432606efca2a_Enabled">
    <vt:lpwstr>true</vt:lpwstr>
  </property>
  <property fmtid="{D5CDD505-2E9C-101B-9397-08002B2CF9AE}" pid="5" name="MSIP_Label_7f850223-87a8-40c3-9eb2-432606efca2a_SetDate">
    <vt:lpwstr>2022-06-20T14:10:12Z</vt:lpwstr>
  </property>
  <property fmtid="{D5CDD505-2E9C-101B-9397-08002B2CF9AE}" pid="6" name="MSIP_Label_7f850223-87a8-40c3-9eb2-432606efca2a_Method">
    <vt:lpwstr>Standard</vt:lpwstr>
  </property>
  <property fmtid="{D5CDD505-2E9C-101B-9397-08002B2CF9AE}" pid="7" name="MSIP_Label_7f850223-87a8-40c3-9eb2-432606efca2a_Name">
    <vt:lpwstr>7f850223-87a8-40c3-9eb2-432606efca2a</vt:lpwstr>
  </property>
  <property fmtid="{D5CDD505-2E9C-101B-9397-08002B2CF9AE}" pid="8" name="MSIP_Label_7f850223-87a8-40c3-9eb2-432606efca2a_SiteId">
    <vt:lpwstr>fcb2b37b-5da0-466b-9b83-0014b67a7c78</vt:lpwstr>
  </property>
  <property fmtid="{D5CDD505-2E9C-101B-9397-08002B2CF9AE}" pid="9" name="MSIP_Label_7f850223-87a8-40c3-9eb2-432606efca2a_ActionId">
    <vt:lpwstr>dd456a47-ea9a-4b59-b9c7-deb1e7686fc4</vt:lpwstr>
  </property>
  <property fmtid="{D5CDD505-2E9C-101B-9397-08002B2CF9AE}" pid="10" name="MSIP_Label_7f850223-87a8-40c3-9eb2-432606efca2a_ContentBits">
    <vt:lpwstr>0</vt:lpwstr>
  </property>
  <property fmtid="{D5CDD505-2E9C-101B-9397-08002B2CF9AE}" pid="11" name="MediaServiceImageTags">
    <vt:lpwstr/>
  </property>
</Properties>
</file>